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43" d="100"/>
          <a:sy n="143" d="100"/>
        </p:scale>
        <p:origin x="68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96C63-F976-4BAA-BD96-107B3C05D8B6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5606B-8A39-4C8F-A558-121121586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0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D2793C-C3A2-4878-9DBC-B4D4D68DC1A5}" type="slidenum">
              <a:rPr lang="en-IN" smtClean="0">
                <a:solidFill>
                  <a:prstClr val="black"/>
                </a:solidFill>
              </a:rPr>
              <a:pPr/>
              <a:t>8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807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F4D65-FC0D-4051-9488-354664E7D760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988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F4D65-FC0D-4051-9488-354664E7D760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551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143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3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9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3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634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764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07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07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3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14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70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3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9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38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3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0BF3D-1824-4F08-B31C-F7E9C8E3539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336A1-A257-4F33-9B66-408638AB8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54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jpeg"/><Relationship Id="rId5" Type="http://schemas.openxmlformats.org/officeDocument/2006/relationships/image" Target="../media/image36.gif"/><Relationship Id="rId4" Type="http://schemas.microsoft.com/office/2007/relationships/hdphoto" Target="../media/hdphoto8.wdp"/><Relationship Id="rId9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jpe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18" Type="http://schemas.openxmlformats.org/officeDocument/2006/relationships/image" Target="../media/image31.png"/><Relationship Id="rId3" Type="http://schemas.openxmlformats.org/officeDocument/2006/relationships/image" Target="../media/image18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17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jpe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microsoft.com/office/2007/relationships/hdphoto" Target="../media/hdphoto5.wdp"/><Relationship Id="rId15" Type="http://schemas.microsoft.com/office/2007/relationships/hdphoto" Target="../media/hdphoto6.wdp"/><Relationship Id="rId10" Type="http://schemas.openxmlformats.org/officeDocument/2006/relationships/image" Target="../media/image24.jpeg"/><Relationship Id="rId19" Type="http://schemas.microsoft.com/office/2007/relationships/hdphoto" Target="../media/hdphoto7.wdp"/><Relationship Id="rId4" Type="http://schemas.openxmlformats.org/officeDocument/2006/relationships/image" Target="../media/image19.pn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86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031"/>
            <a:ext cx="9143999" cy="5223986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020451" y="1131153"/>
            <a:ext cx="655949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Broadway" panose="04040905080B02020502" pitchFamily="82" charset="0"/>
              </a:rPr>
              <a:t>R</a:t>
            </a:r>
            <a:endParaRPr lang="en-US" sz="4800" b="1" dirty="0">
              <a:solidFill>
                <a:srgbClr val="FF0000"/>
              </a:solidFill>
              <a:latin typeface="Broadway" panose="04040905080B020205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01433" y="507945"/>
            <a:ext cx="665567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800" b="1" dirty="0" smtClean="0">
                <a:solidFill>
                  <a:srgbClr val="FF6600"/>
                </a:solidFill>
                <a:latin typeface="Broadway" panose="04040905080B02020502" pitchFamily="82" charset="0"/>
              </a:rPr>
              <a:t>A</a:t>
            </a:r>
            <a:endParaRPr lang="en-US" sz="4800" b="1" dirty="0">
              <a:solidFill>
                <a:srgbClr val="FF6600"/>
              </a:solidFill>
              <a:latin typeface="Broadway" panose="04040905080B020205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30529" y="232502"/>
            <a:ext cx="43794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latin typeface="Broadway" panose="04040905080B02020502" pitchFamily="82" charset="0"/>
              </a:rPr>
              <a:t>I</a:t>
            </a:r>
            <a:endParaRPr lang="en-US" sz="4800" b="1" dirty="0">
              <a:solidFill>
                <a:srgbClr val="FFFF00"/>
              </a:solidFill>
              <a:latin typeface="Broadway" panose="04040905080B020205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2136" y="69542"/>
            <a:ext cx="638316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800" b="1" dirty="0" smtClean="0">
                <a:solidFill>
                  <a:srgbClr val="00B050"/>
                </a:solidFill>
                <a:latin typeface="Broadway" panose="04040905080B02020502" pitchFamily="82" charset="0"/>
              </a:rPr>
              <a:t>N</a:t>
            </a:r>
            <a:endParaRPr lang="en-US" sz="4800" b="1" dirty="0">
              <a:solidFill>
                <a:srgbClr val="00B050"/>
              </a:solidFill>
              <a:latin typeface="Broadway" panose="04040905080B02020502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0901" y="232502"/>
            <a:ext cx="62549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800" b="1" dirty="0" smtClean="0">
                <a:solidFill>
                  <a:srgbClr val="00B0F0"/>
                </a:solidFill>
                <a:latin typeface="Broadway" panose="04040905080B02020502" pitchFamily="82" charset="0"/>
              </a:rPr>
              <a:t>B</a:t>
            </a:r>
            <a:endParaRPr lang="en-US" sz="4800" b="1" dirty="0">
              <a:solidFill>
                <a:srgbClr val="00B0F0"/>
              </a:solidFill>
              <a:latin typeface="Broadway" panose="04040905080B020205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99440" y="507945"/>
            <a:ext cx="65114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800" b="1" dirty="0" smtClean="0">
                <a:solidFill>
                  <a:srgbClr val="002060"/>
                </a:solidFill>
                <a:latin typeface="Broadway" panose="04040905080B02020502" pitchFamily="82" charset="0"/>
              </a:rPr>
              <a:t>O</a:t>
            </a:r>
            <a:endParaRPr lang="en-US" sz="4800" b="1" dirty="0">
              <a:solidFill>
                <a:srgbClr val="002060"/>
              </a:solidFill>
              <a:latin typeface="Broadway" panose="04040905080B02020502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67600" y="1046495"/>
            <a:ext cx="808235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800" b="1" dirty="0" smtClean="0">
                <a:solidFill>
                  <a:srgbClr val="AE0EA3"/>
                </a:solidFill>
                <a:latin typeface="Broadway" panose="04040905080B02020502" pitchFamily="82" charset="0"/>
              </a:rPr>
              <a:t>W</a:t>
            </a:r>
            <a:endParaRPr lang="en-US" sz="4800" b="1" dirty="0">
              <a:solidFill>
                <a:srgbClr val="AE0EA3"/>
              </a:solidFill>
              <a:latin typeface="Broadway" panose="04040905080B02020502" pitchFamily="8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89989" y="3873226"/>
            <a:ext cx="8158469" cy="1056215"/>
            <a:chOff x="6869044" y="5231209"/>
            <a:chExt cx="15831546" cy="1618550"/>
          </a:xfrm>
        </p:grpSpPr>
        <p:sp>
          <p:nvSpPr>
            <p:cNvPr id="11" name="Snip Diagonal Corner Rectangle 10"/>
            <p:cNvSpPr/>
            <p:nvPr/>
          </p:nvSpPr>
          <p:spPr>
            <a:xfrm>
              <a:off x="6869044" y="5231209"/>
              <a:ext cx="15831546" cy="1539201"/>
            </a:xfrm>
            <a:prstGeom prst="snip2DiagRect">
              <a:avLst>
                <a:gd name="adj1" fmla="val 0"/>
                <a:gd name="adj2" fmla="val 0"/>
              </a:avLst>
            </a:prstGeom>
            <a:solidFill>
              <a:srgbClr val="FFFFFF">
                <a:alpha val="69804"/>
              </a:srgbClr>
            </a:solidFill>
            <a:ln w="28575"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69046" y="5293351"/>
              <a:ext cx="15824170" cy="15564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prstClr val="black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The rainbow is an arch of seven colours visible in the sky which is produced by the dispersion of sun’s light by raindrops in the atmosphere.</a:t>
              </a:r>
              <a:endParaRPr lang="en-US" sz="2000" b="1" dirty="0"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06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4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1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0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3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4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4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2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3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4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5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6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34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8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0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1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2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34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74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5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7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4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0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8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3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8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34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1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8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9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38" b="10772"/>
          <a:stretch/>
        </p:blipFill>
        <p:spPr>
          <a:xfrm>
            <a:off x="-29028" y="0"/>
            <a:ext cx="9177730" cy="5152571"/>
          </a:xfrm>
          <a:prstGeom prst="rect">
            <a:avLst/>
          </a:prstGeom>
        </p:spPr>
      </p:pic>
      <p:pic>
        <p:nvPicPr>
          <p:cNvPr id="102" name="Picture 4" descr="http://i919.photobucket.com/albums/ad39/adawiyah_photo/Raining.gif"/>
          <p:cNvPicPr>
            <a:picLocks noChangeAspect="1" noChangeArrowheads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60109">
            <a:off x="-493076" y="-1314961"/>
            <a:ext cx="2982409" cy="7473228"/>
          </a:xfrm>
          <a:prstGeom prst="rect">
            <a:avLst/>
          </a:prstGeom>
          <a:noFill/>
        </p:spPr>
      </p:pic>
      <p:pic>
        <p:nvPicPr>
          <p:cNvPr id="107" name="Picture 4" descr="http://i919.photobucket.com/albums/ad39/adawiyah_photo/Raining.gif"/>
          <p:cNvPicPr>
            <a:picLocks noChangeAspect="1" noChangeArrowheads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60109">
            <a:off x="9021464" y="209016"/>
            <a:ext cx="1655702" cy="6222448"/>
          </a:xfrm>
          <a:prstGeom prst="rect">
            <a:avLst/>
          </a:prstGeom>
          <a:noFill/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38" b="10772"/>
          <a:stretch/>
        </p:blipFill>
        <p:spPr>
          <a:xfrm>
            <a:off x="-19949" y="0"/>
            <a:ext cx="9183165" cy="51525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05" y="1174750"/>
            <a:ext cx="695045" cy="695045"/>
          </a:xfrm>
          <a:prstGeom prst="rect">
            <a:avLst/>
          </a:prstGeom>
        </p:spPr>
      </p:pic>
      <p:sp>
        <p:nvSpPr>
          <p:cNvPr id="60" name="Flowchart: Connector 59"/>
          <p:cNvSpPr/>
          <p:nvPr/>
        </p:nvSpPr>
        <p:spPr>
          <a:xfrm>
            <a:off x="3785536" y="866067"/>
            <a:ext cx="1717505" cy="1700331"/>
          </a:xfrm>
          <a:prstGeom prst="flowChartConnector">
            <a:avLst/>
          </a:prstGeom>
          <a:solidFill>
            <a:srgbClr val="FFFFFF">
              <a:alpha val="45882"/>
            </a:srgbClr>
          </a:solidFill>
          <a:ln w="285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434566" y="135992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Sun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2039256" y="1408805"/>
            <a:ext cx="1828800" cy="2743"/>
            <a:chOff x="1511293" y="2830513"/>
            <a:chExt cx="1828800" cy="2743"/>
          </a:xfrm>
        </p:grpSpPr>
        <p:cxnSp>
          <p:nvCxnSpPr>
            <p:cNvPr id="69" name="Straight Connector 68"/>
            <p:cNvCxnSpPr/>
            <p:nvPr/>
          </p:nvCxnSpPr>
          <p:spPr>
            <a:xfrm rot="10800000">
              <a:off x="1511293" y="2833256"/>
              <a:ext cx="1828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2173494" y="2830513"/>
              <a:ext cx="152400" cy="1588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Straight Connector 108"/>
          <p:cNvCxnSpPr/>
          <p:nvPr/>
        </p:nvCxnSpPr>
        <p:spPr>
          <a:xfrm flipH="1" flipV="1">
            <a:off x="3451225" y="942975"/>
            <a:ext cx="727211" cy="83865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00200" y="590550"/>
            <a:ext cx="2746265" cy="338554"/>
          </a:xfrm>
          <a:prstGeom prst="rect">
            <a:avLst/>
          </a:prstGeom>
          <a:solidFill>
            <a:srgbClr val="FFCCCC">
              <a:alpha val="76863"/>
            </a:srgbClr>
          </a:solidFill>
          <a:effectLst>
            <a:softEdge rad="3175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prstClr val="black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Bookman Old Style" pitchFamily="18" charset="0"/>
              </a:defRPr>
            </a:lvl1pPr>
          </a:lstStyle>
          <a:p>
            <a:r>
              <a:rPr lang="en-US" sz="1600" dirty="0">
                <a:effectLst>
                  <a:glow rad="101600">
                    <a:prstClr val="white">
                      <a:alpha val="60000"/>
                    </a:prstClr>
                  </a:glow>
                </a:effectLst>
              </a:rPr>
              <a:t>Refraction &amp; Dispersion</a:t>
            </a:r>
            <a:endParaRPr lang="en-IN" sz="1600" dirty="0">
              <a:effectLst>
                <a:glow rad="101600">
                  <a:prstClr val="white">
                    <a:alpha val="60000"/>
                  </a:prstClr>
                </a:glow>
              </a:effectLst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524500" y="1276350"/>
            <a:ext cx="2837636" cy="338554"/>
          </a:xfrm>
          <a:prstGeom prst="rect">
            <a:avLst/>
          </a:prstGeom>
          <a:solidFill>
            <a:srgbClr val="FFCCCC">
              <a:alpha val="69804"/>
            </a:srgbClr>
          </a:solidFill>
          <a:effectLst>
            <a:softEdge rad="3175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prstClr val="black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Bookman Old Style" pitchFamily="18" charset="0"/>
              </a:defRPr>
            </a:lvl1pPr>
          </a:lstStyle>
          <a:p>
            <a:r>
              <a:rPr lang="en-US" sz="16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</a:rPr>
              <a:t>Total Internal Reflection</a:t>
            </a:r>
            <a:endParaRPr lang="en-IN" sz="1600" dirty="0">
              <a:effectLst>
                <a:glow rad="101600">
                  <a:prstClr val="white">
                    <a:alpha val="60000"/>
                  </a:prstClr>
                </a:glow>
              </a:effectLst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038600" y="2724150"/>
            <a:ext cx="1308371" cy="338554"/>
          </a:xfrm>
          <a:prstGeom prst="rect">
            <a:avLst/>
          </a:prstGeom>
          <a:solidFill>
            <a:srgbClr val="FFCCCC">
              <a:alpha val="69804"/>
            </a:srgbClr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Bookman Old Style" pitchFamily="18" charset="0"/>
              </a:rPr>
              <a:t>Refraction</a:t>
            </a:r>
            <a:endParaRPr lang="en-IN" sz="1600" b="1" dirty="0">
              <a:solidFill>
                <a:prstClr val="black"/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  <a:latin typeface="Bookman Old Style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160" b="85783" l="27796" r="68371">
                        <a14:foregroundMark x1="47284" y1="65335" x2="54153" y2="73163"/>
                        <a14:foregroundMark x1="45048" y1="57508" x2="62141" y2="72045"/>
                        <a14:foregroundMark x1="62141" y1="71565" x2="64537" y2="74760"/>
                        <a14:foregroundMark x1="62939" y1="75719" x2="68051" y2="74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52592" r="30074" b="16297"/>
          <a:stretch/>
        </p:blipFill>
        <p:spPr>
          <a:xfrm flipH="1">
            <a:off x="1905000" y="2488204"/>
            <a:ext cx="857859" cy="616946"/>
          </a:xfrm>
          <a:prstGeom prst="rect">
            <a:avLst/>
          </a:prstGeom>
        </p:spPr>
      </p:pic>
      <p:pic>
        <p:nvPicPr>
          <p:cNvPr id="75" name="Picture 4" descr="http://i919.photobucket.com/albums/ad39/adawiyah_photo/Raining.gif"/>
          <p:cNvPicPr>
            <a:picLocks noChangeAspect="1" noChangeArrowheads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60109">
            <a:off x="2665863" y="-1358782"/>
            <a:ext cx="2014414" cy="6844693"/>
          </a:xfrm>
          <a:prstGeom prst="rect">
            <a:avLst/>
          </a:prstGeom>
          <a:noFill/>
        </p:spPr>
      </p:pic>
      <p:pic>
        <p:nvPicPr>
          <p:cNvPr id="78" name="Picture 4" descr="http://i919.photobucket.com/albums/ad39/adawiyah_photo/Raining.gif"/>
          <p:cNvPicPr>
            <a:picLocks noChangeAspect="1" noChangeArrowheads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60109">
            <a:off x="7045449" y="-389673"/>
            <a:ext cx="1821272" cy="6844693"/>
          </a:xfrm>
          <a:prstGeom prst="rect">
            <a:avLst/>
          </a:prstGeom>
          <a:noFill/>
        </p:spPr>
      </p:pic>
      <p:sp>
        <p:nvSpPr>
          <p:cNvPr id="79" name="TextBox 78"/>
          <p:cNvSpPr txBox="1"/>
          <p:nvPr/>
        </p:nvSpPr>
        <p:spPr>
          <a:xfrm>
            <a:off x="4152900" y="2111573"/>
            <a:ext cx="1039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Raindrop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562600" y="2114550"/>
            <a:ext cx="2318197" cy="584775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Rain droplets act like small prisms.</a:t>
            </a:r>
            <a:endParaRPr lang="en-US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2" name="Title 1"/>
          <p:cNvSpPr txBox="1">
            <a:spLocks/>
          </p:cNvSpPr>
          <p:nvPr/>
        </p:nvSpPr>
        <p:spPr>
          <a:xfrm>
            <a:off x="228600" y="209550"/>
            <a:ext cx="2971800" cy="331199"/>
          </a:xfrm>
          <a:prstGeom prst="roundRect">
            <a:avLst/>
          </a:prstGeom>
          <a:solidFill>
            <a:srgbClr val="A6F793"/>
          </a:solidFill>
        </p:spPr>
        <p:txBody>
          <a:bodyPr rtlCol="0" anchor="ctr">
            <a:noAutofit/>
          </a:bodyPr>
          <a:lstStyle/>
          <a:p>
            <a:pPr algn="just">
              <a:spcBef>
                <a:spcPct val="0"/>
              </a:spcBef>
              <a:buClr>
                <a:srgbClr val="A61EF2"/>
              </a:buClr>
              <a:defRPr/>
            </a:pPr>
            <a:r>
              <a:rPr lang="en-US" sz="2000" b="1" dirty="0" smtClean="0">
                <a:solidFill>
                  <a:srgbClr val="990099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Bookman Old Style" pitchFamily="18" charset="0"/>
              </a:rPr>
              <a:t>Rainbow Formation</a:t>
            </a:r>
            <a:endParaRPr lang="en-US" sz="2000" b="1" dirty="0">
              <a:solidFill>
                <a:srgbClr val="990099"/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  <a:latin typeface="Bookman Old Style" pitchFamily="18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0" y="0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5" name="Picture 4" descr="http://i919.photobucket.com/albums/ad39/adawiyah_photo/Raining.gif"/>
          <p:cNvPicPr>
            <a:picLocks noChangeAspect="1" noChangeArrowheads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060109">
            <a:off x="4840894" y="-999272"/>
            <a:ext cx="2013982" cy="6844693"/>
          </a:xfrm>
          <a:prstGeom prst="rect">
            <a:avLst/>
          </a:prstGeom>
          <a:noFill/>
        </p:spPr>
      </p:pic>
      <p:cxnSp>
        <p:nvCxnSpPr>
          <p:cNvPr id="34" name="Straight Connector 33"/>
          <p:cNvCxnSpPr/>
          <p:nvPr/>
        </p:nvCxnSpPr>
        <p:spPr>
          <a:xfrm flipH="1" flipV="1">
            <a:off x="3868056" y="1411548"/>
            <a:ext cx="1615963" cy="1172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4305300" y="1524000"/>
            <a:ext cx="1181100" cy="9842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3898900" y="1428751"/>
            <a:ext cx="1600200" cy="406399"/>
          </a:xfrm>
          <a:prstGeom prst="line">
            <a:avLst/>
          </a:prstGeom>
          <a:ln w="28575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4060031" y="1841500"/>
            <a:ext cx="1432719" cy="494506"/>
          </a:xfrm>
          <a:prstGeom prst="line">
            <a:avLst/>
          </a:prstGeom>
          <a:ln w="28575">
            <a:solidFill>
              <a:srgbClr val="99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804160" y="2336006"/>
            <a:ext cx="1255872" cy="224314"/>
            <a:chOff x="2804160" y="2336006"/>
            <a:chExt cx="1255872" cy="224314"/>
          </a:xfrm>
        </p:grpSpPr>
        <p:cxnSp>
          <p:nvCxnSpPr>
            <p:cNvPr id="40" name="Straight Connector 39"/>
            <p:cNvCxnSpPr/>
            <p:nvPr/>
          </p:nvCxnSpPr>
          <p:spPr>
            <a:xfrm flipH="1">
              <a:off x="2804160" y="2336006"/>
              <a:ext cx="1255872" cy="224314"/>
            </a:xfrm>
            <a:prstGeom prst="line">
              <a:avLst/>
            </a:prstGeom>
            <a:ln w="28575">
              <a:solidFill>
                <a:srgbClr val="99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21240000" flipH="1">
              <a:off x="3534396" y="2422542"/>
              <a:ext cx="63052" cy="2381"/>
            </a:xfrm>
            <a:prstGeom prst="straightConnector1">
              <a:avLst/>
            </a:prstGeom>
            <a:ln w="28575">
              <a:solidFill>
                <a:srgbClr val="990099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819400" y="2502694"/>
            <a:ext cx="1493044" cy="461486"/>
            <a:chOff x="2819400" y="2502694"/>
            <a:chExt cx="1493044" cy="461486"/>
          </a:xfrm>
        </p:grpSpPr>
        <p:cxnSp>
          <p:nvCxnSpPr>
            <p:cNvPr id="43" name="Straight Connector 42"/>
            <p:cNvCxnSpPr/>
            <p:nvPr/>
          </p:nvCxnSpPr>
          <p:spPr>
            <a:xfrm flipH="1">
              <a:off x="2819400" y="2502694"/>
              <a:ext cx="1493044" cy="4614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21420000" flipH="1">
              <a:off x="3597400" y="2706709"/>
              <a:ext cx="59981" cy="1006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99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7" grpId="0"/>
      <p:bldP spid="113" grpId="0" animBg="1"/>
      <p:bldP spid="125" grpId="0" animBg="1"/>
      <p:bldP spid="134" grpId="0" animBg="1"/>
      <p:bldP spid="79" grpId="0"/>
      <p:bldP spid="79" grpId="1"/>
      <p:bldP spid="83" grpId="0" animBg="1"/>
      <p:bldP spid="83" grpId="1" animBg="1"/>
      <p:bldP spid="7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0" y="2187029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4654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7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ffectLst/>
        </p:spPr>
      </p:pic>
      <p:sp>
        <p:nvSpPr>
          <p:cNvPr id="4" name="TextBox 3"/>
          <p:cNvSpPr txBox="1"/>
          <p:nvPr/>
        </p:nvSpPr>
        <p:spPr>
          <a:xfrm>
            <a:off x="228600" y="2419350"/>
            <a:ext cx="3709670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Total Internal Reflection </a:t>
            </a:r>
            <a:endParaRPr lang="en-US" sz="2400" b="1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8447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D:\d drive\MJ WORK\Pooja mam (physics)\State board\10th State\REFRACTION OF LIGHT\raw\thumb-1920-5521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d drive\MJ WORK\Pooja mam (physics)\State board\10th State\REFRACTION OF LIGHT\raw\GlitchSimplifiedWoodenTab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7150"/>
            <a:ext cx="9143999" cy="321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6246" y="1548767"/>
            <a:ext cx="7082554" cy="3066096"/>
          </a:xfrm>
          <a:prstGeom prst="rect">
            <a:avLst/>
          </a:prstGeom>
          <a:noFill/>
          <a:ln w="76200">
            <a:noFill/>
          </a:ln>
        </p:spPr>
      </p:pic>
      <p:sp>
        <p:nvSpPr>
          <p:cNvPr id="10" name="Rectangle 9"/>
          <p:cNvSpPr/>
          <p:nvPr/>
        </p:nvSpPr>
        <p:spPr>
          <a:xfrm>
            <a:off x="2082424" y="633389"/>
            <a:ext cx="4979153" cy="53457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18772" y="245838"/>
            <a:ext cx="6306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Partial </a:t>
            </a:r>
            <a:r>
              <a:rPr lang="en-US" sz="2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and total internal reflection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96246" y="1263018"/>
            <a:ext cx="7112000" cy="3392190"/>
          </a:xfrm>
          <a:prstGeom prst="rect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2" name="Picture 4" descr="C:\Documents and Settings\Pritesh Chheda\Desktop\Swapnil Physics\user15324_pic34_1200372989_thumb.gif"/>
          <p:cNvPicPr>
            <a:picLocks noChangeAspect="1" noChangeArrowheads="1" noCrop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10946" y="3044191"/>
            <a:ext cx="1512663" cy="1512663"/>
          </a:xfrm>
          <a:prstGeom prst="rect">
            <a:avLst/>
          </a:prstGeom>
          <a:noFill/>
        </p:spPr>
      </p:pic>
      <p:pic>
        <p:nvPicPr>
          <p:cNvPr id="23" name="Picture 8" descr="C:\Documents and Settings\Pritesh Chheda\Desktop\Swapnil Physics\8a36628cd5ec1d2c5530de5319a6b116ebb0a05c.g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1900388">
            <a:off x="7510565" y="4064731"/>
            <a:ext cx="702548" cy="702548"/>
          </a:xfrm>
          <a:prstGeom prst="rect">
            <a:avLst/>
          </a:prstGeom>
          <a:noFill/>
        </p:spPr>
      </p:pic>
      <p:pic>
        <p:nvPicPr>
          <p:cNvPr id="24" name="Picture 11" descr="C:\Documents and Settings\Pritesh Chheda\Desktop\Swapnil Physics\starfish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14162" flipH="1">
            <a:off x="6454411" y="3882391"/>
            <a:ext cx="717128" cy="717128"/>
          </a:xfrm>
          <a:prstGeom prst="rect">
            <a:avLst/>
          </a:prstGeom>
          <a:noFill/>
          <a:scene3d>
            <a:camera prst="perspectiveContrastingLeftFacing"/>
            <a:lightRig rig="threePt" dir="t"/>
          </a:scene3d>
        </p:spPr>
      </p:pic>
      <p:cxnSp>
        <p:nvCxnSpPr>
          <p:cNvPr id="25" name="Straight Connector 24"/>
          <p:cNvCxnSpPr/>
          <p:nvPr/>
        </p:nvCxnSpPr>
        <p:spPr>
          <a:xfrm rot="5400000" flipH="1" flipV="1">
            <a:off x="629378" y="1626030"/>
            <a:ext cx="1463040" cy="168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  <a:effectLst>
            <a:glow rad="63500">
              <a:schemeClr val="accent6">
                <a:lumMod val="7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361264" y="651510"/>
            <a:ext cx="1" cy="914400"/>
          </a:xfrm>
          <a:prstGeom prst="line">
            <a:avLst/>
          </a:prstGeom>
          <a:ln w="28575">
            <a:solidFill>
              <a:srgbClr val="FFFF00"/>
            </a:solidFill>
            <a:tailEnd type="stealth" w="lg" len="lg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7381" b="88294" l="9524" r="75992">
                        <a14:foregroundMark x1="58333" y1="37103" x2="66071" y2="52579"/>
                        <a14:foregroundMark x1="50397" y1="35119" x2="62103" y2="52579"/>
                        <a14:foregroundMark x1="57341" y1="33135" x2="69048" y2="44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04" t="27479" r="23967" b="12603"/>
          <a:stretch/>
        </p:blipFill>
        <p:spPr bwMode="auto">
          <a:xfrm rot="19672485">
            <a:off x="1126237" y="4168178"/>
            <a:ext cx="404533" cy="364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Group 106"/>
          <p:cNvGrpSpPr/>
          <p:nvPr/>
        </p:nvGrpSpPr>
        <p:grpSpPr>
          <a:xfrm>
            <a:off x="1360915" y="1530350"/>
            <a:ext cx="5511373" cy="2714753"/>
            <a:chOff x="1350974" y="2375407"/>
            <a:chExt cx="5511373" cy="2714753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1350974" y="2393824"/>
              <a:ext cx="0" cy="2696336"/>
            </a:xfrm>
            <a:prstGeom prst="line">
              <a:avLst/>
            </a:prstGeom>
            <a:ln w="57150">
              <a:solidFill>
                <a:srgbClr val="FFFF00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356619" y="2391917"/>
              <a:ext cx="1369023" cy="2674826"/>
            </a:xfrm>
            <a:prstGeom prst="line">
              <a:avLst/>
            </a:prstGeom>
            <a:ln w="57150">
              <a:solidFill>
                <a:srgbClr val="FFFF00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356897" y="2384297"/>
              <a:ext cx="2717482" cy="2681825"/>
            </a:xfrm>
            <a:prstGeom prst="line">
              <a:avLst/>
            </a:prstGeom>
            <a:ln w="57150">
              <a:solidFill>
                <a:srgbClr val="FFFF00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356897" y="2375407"/>
              <a:ext cx="4094162" cy="2691111"/>
            </a:xfrm>
            <a:prstGeom prst="line">
              <a:avLst/>
            </a:prstGeom>
            <a:ln w="57150">
              <a:solidFill>
                <a:srgbClr val="FFFF00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1353005" y="2383345"/>
              <a:ext cx="5509342" cy="2689216"/>
            </a:xfrm>
            <a:prstGeom prst="line">
              <a:avLst/>
            </a:prstGeom>
            <a:ln w="57150">
              <a:solidFill>
                <a:srgbClr val="FFFF00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/>
          <p:nvPr/>
        </p:nvCxnSpPr>
        <p:spPr>
          <a:xfrm flipH="1" flipV="1">
            <a:off x="2732778" y="947581"/>
            <a:ext cx="1" cy="1274763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  <a:effectLst>
            <a:glow rad="63500">
              <a:schemeClr val="accent6">
                <a:lumMod val="7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 flipH="1" flipV="1">
            <a:off x="3368007" y="1584122"/>
            <a:ext cx="1463040" cy="168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  <a:effectLst>
            <a:glow rad="63500">
              <a:schemeClr val="accent6">
                <a:lumMod val="7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 flipH="1" flipV="1">
            <a:off x="4739046" y="1584122"/>
            <a:ext cx="1463040" cy="168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  <a:effectLst>
            <a:glow rad="63500">
              <a:schemeClr val="accent6">
                <a:lumMod val="7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 flipH="1" flipV="1">
            <a:off x="6110646" y="1584122"/>
            <a:ext cx="1463040" cy="1681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  <a:effectLst>
            <a:glow rad="63500">
              <a:schemeClr val="accent6">
                <a:lumMod val="7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732616" y="856844"/>
            <a:ext cx="840129" cy="691923"/>
          </a:xfrm>
          <a:prstGeom prst="line">
            <a:avLst/>
          </a:prstGeom>
          <a:ln w="28575">
            <a:solidFill>
              <a:srgbClr val="FFFF00"/>
            </a:solidFill>
            <a:tailEnd type="stealth" w="lg" len="lg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1200000" flipV="1">
            <a:off x="4163625" y="1019909"/>
            <a:ext cx="840129" cy="691923"/>
          </a:xfrm>
          <a:prstGeom prst="line">
            <a:avLst/>
          </a:prstGeom>
          <a:ln w="28575">
            <a:solidFill>
              <a:srgbClr val="FFFF00"/>
            </a:solidFill>
            <a:tailEnd type="stealth" w="lg" len="lg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464744" y="1535430"/>
            <a:ext cx="1012256" cy="0"/>
          </a:xfrm>
          <a:prstGeom prst="line">
            <a:avLst/>
          </a:prstGeom>
          <a:ln w="28575">
            <a:solidFill>
              <a:srgbClr val="FFFF00"/>
            </a:solidFill>
            <a:tailEnd type="stealth" w="lg" len="lg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862763" y="1528763"/>
            <a:ext cx="1034333" cy="829628"/>
          </a:xfrm>
          <a:prstGeom prst="line">
            <a:avLst/>
          </a:prstGeom>
          <a:ln w="57150">
            <a:solidFill>
              <a:srgbClr val="FFFF00"/>
            </a:solidFill>
            <a:tailEnd type="stealth" w="lg" len="lg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 rot="5648360">
            <a:off x="2502257" y="1780844"/>
            <a:ext cx="274320" cy="274320"/>
          </a:xfrm>
          <a:prstGeom prst="arc">
            <a:avLst>
              <a:gd name="adj1" fmla="val 18561939"/>
              <a:gd name="adj2" fmla="val 387356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2" name="Arc 41"/>
          <p:cNvSpPr/>
          <p:nvPr/>
        </p:nvSpPr>
        <p:spPr>
          <a:xfrm rot="5648360" flipH="1" flipV="1">
            <a:off x="2722619" y="1244510"/>
            <a:ext cx="274320" cy="274320"/>
          </a:xfrm>
          <a:prstGeom prst="arc">
            <a:avLst>
              <a:gd name="adj1" fmla="val 17748239"/>
              <a:gd name="adj2" fmla="val 4407583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3" name="Arc 42"/>
          <p:cNvSpPr/>
          <p:nvPr/>
        </p:nvSpPr>
        <p:spPr>
          <a:xfrm rot="6270046">
            <a:off x="3862496" y="1609540"/>
            <a:ext cx="274320" cy="274320"/>
          </a:xfrm>
          <a:prstGeom prst="arc">
            <a:avLst>
              <a:gd name="adj1" fmla="val 17786944"/>
              <a:gd name="adj2" fmla="val 417379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" name="Arc 43"/>
          <p:cNvSpPr/>
          <p:nvPr/>
        </p:nvSpPr>
        <p:spPr>
          <a:xfrm rot="6821659" flipH="1" flipV="1">
            <a:off x="4076401" y="1354714"/>
            <a:ext cx="274320" cy="274320"/>
          </a:xfrm>
          <a:prstGeom prst="arc">
            <a:avLst>
              <a:gd name="adj1" fmla="val 16831289"/>
              <a:gd name="adj2" fmla="val 309561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5" name="Arc 44"/>
          <p:cNvSpPr/>
          <p:nvPr/>
        </p:nvSpPr>
        <p:spPr>
          <a:xfrm rot="6270046">
            <a:off x="5209194" y="1567786"/>
            <a:ext cx="274320" cy="274320"/>
          </a:xfrm>
          <a:prstGeom prst="arc">
            <a:avLst>
              <a:gd name="adj1" fmla="val 17065049"/>
              <a:gd name="adj2" fmla="val 4484294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5464744" y="1361220"/>
            <a:ext cx="182880" cy="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16200000">
            <a:off x="5550785" y="1443884"/>
            <a:ext cx="182880" cy="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/>
          <p:nvPr/>
        </p:nvSpPr>
        <p:spPr>
          <a:xfrm rot="6855369">
            <a:off x="6587297" y="1555213"/>
            <a:ext cx="274320" cy="274320"/>
          </a:xfrm>
          <a:prstGeom prst="arc">
            <a:avLst>
              <a:gd name="adj1" fmla="val 17171809"/>
              <a:gd name="adj2" fmla="val 3995062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Arc 48"/>
          <p:cNvSpPr/>
          <p:nvPr/>
        </p:nvSpPr>
        <p:spPr>
          <a:xfrm rot="6799944" flipH="1" flipV="1">
            <a:off x="6856082" y="1457847"/>
            <a:ext cx="274320" cy="274320"/>
          </a:xfrm>
          <a:prstGeom prst="arc">
            <a:avLst>
              <a:gd name="adj1" fmla="val 16478056"/>
              <a:gd name="adj2" fmla="val 657418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54512" y="2114550"/>
            <a:ext cx="473206" cy="307777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Arial Black" panose="020B0A04020102020204" pitchFamily="34" charset="0"/>
              </a:rPr>
              <a:t>30</a:t>
            </a:r>
            <a:r>
              <a:rPr lang="en-US" sz="1400" b="1" baseline="50000" dirty="0">
                <a:solidFill>
                  <a:prstClr val="black"/>
                </a:solidFill>
                <a:latin typeface="Symbol" panose="05050102010706020507" pitchFamily="18" charset="2"/>
                <a:sym typeface="Symbol"/>
              </a:rPr>
              <a:t></a:t>
            </a:r>
            <a:endParaRPr lang="en-US" sz="1400" b="1" baseline="50000" dirty="0">
              <a:solidFill>
                <a:prstClr val="black"/>
              </a:solidFill>
              <a:latin typeface="Symbol" panose="05050102010706020507" pitchFamily="18" charset="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82276" y="899922"/>
            <a:ext cx="473206" cy="307777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Arial Black" panose="020B0A04020102020204" pitchFamily="34" charset="0"/>
              </a:rPr>
              <a:t>50</a:t>
            </a:r>
            <a:r>
              <a:rPr lang="en-US" sz="1400" b="1" baseline="50000" dirty="0">
                <a:solidFill>
                  <a:prstClr val="black"/>
                </a:solidFill>
                <a:latin typeface="Symbol" panose="05050102010706020507" pitchFamily="18" charset="2"/>
                <a:sym typeface="Symbol"/>
              </a:rPr>
              <a:t></a:t>
            </a:r>
            <a:endParaRPr lang="en-US" sz="1400" b="1" baseline="50000" dirty="0">
              <a:solidFill>
                <a:prstClr val="black"/>
              </a:solidFill>
              <a:latin typeface="Symbol" panose="05050102010706020507" pitchFamily="18" charset="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629978" y="1885950"/>
            <a:ext cx="473206" cy="307777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Arial Black" panose="020B0A04020102020204" pitchFamily="34" charset="0"/>
              </a:rPr>
              <a:t>35</a:t>
            </a:r>
            <a:r>
              <a:rPr lang="en-US" sz="1400" b="1" baseline="50000" dirty="0">
                <a:solidFill>
                  <a:prstClr val="black"/>
                </a:solidFill>
                <a:latin typeface="Symbol" panose="05050102010706020507" pitchFamily="18" charset="2"/>
                <a:sym typeface="Symbol"/>
              </a:rPr>
              <a:t></a:t>
            </a:r>
            <a:endParaRPr lang="en-US" sz="1400" b="1" baseline="50000" dirty="0">
              <a:solidFill>
                <a:prstClr val="black"/>
              </a:solidFill>
              <a:latin typeface="Symbol" panose="05050102010706020507" pitchFamily="18" charset="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14800" y="968573"/>
            <a:ext cx="473206" cy="307777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Arial Black" panose="020B0A04020102020204" pitchFamily="34" charset="0"/>
              </a:rPr>
              <a:t>70</a:t>
            </a:r>
            <a:r>
              <a:rPr lang="en-US" sz="1400" b="1" baseline="50000" dirty="0" smtClean="0">
                <a:solidFill>
                  <a:prstClr val="black"/>
                </a:solidFill>
                <a:latin typeface="Symbol" panose="05050102010706020507" pitchFamily="18" charset="2"/>
                <a:sym typeface="Symbol"/>
              </a:rPr>
              <a:t></a:t>
            </a:r>
            <a:endParaRPr lang="en-US" sz="1400" b="1" baseline="50000" dirty="0">
              <a:solidFill>
                <a:prstClr val="black"/>
              </a:solidFill>
              <a:latin typeface="Symbol" panose="05050102010706020507" pitchFamily="18" charset="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997636" y="1923399"/>
            <a:ext cx="473206" cy="307777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Arial Black" panose="020B0A04020102020204" pitchFamily="34" charset="0"/>
              </a:rPr>
              <a:t>40</a:t>
            </a:r>
            <a:r>
              <a:rPr lang="en-US" sz="1400" b="1" baseline="50000" dirty="0" smtClean="0">
                <a:solidFill>
                  <a:prstClr val="black"/>
                </a:solidFill>
                <a:latin typeface="Symbol" panose="05050102010706020507" pitchFamily="18" charset="2"/>
                <a:sym typeface="Symbol"/>
              </a:rPr>
              <a:t></a:t>
            </a:r>
            <a:endParaRPr lang="en-US" sz="1400" b="1" baseline="50000" dirty="0">
              <a:solidFill>
                <a:prstClr val="black"/>
              </a:solidFill>
              <a:latin typeface="Symbol" panose="05050102010706020507" pitchFamily="18" charset="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24600" y="1882973"/>
            <a:ext cx="473206" cy="307777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Arial Black" panose="020B0A04020102020204" pitchFamily="34" charset="0"/>
              </a:rPr>
              <a:t>45</a:t>
            </a:r>
            <a:r>
              <a:rPr lang="en-US" sz="1400" b="1" baseline="50000" dirty="0">
                <a:solidFill>
                  <a:prstClr val="black"/>
                </a:solidFill>
                <a:latin typeface="Symbol" panose="05050102010706020507" pitchFamily="18" charset="2"/>
                <a:sym typeface="Symbol"/>
              </a:rPr>
              <a:t></a:t>
            </a:r>
            <a:endParaRPr lang="en-US" sz="1400" b="1" baseline="50000" dirty="0">
              <a:solidFill>
                <a:prstClr val="black"/>
              </a:solidFill>
              <a:latin typeface="Symbol" panose="05050102010706020507" pitchFamily="18" charset="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073409" y="1357085"/>
            <a:ext cx="651140" cy="307777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Arial Black" panose="020B0A04020102020204" pitchFamily="34" charset="0"/>
              </a:rPr>
              <a:t>&gt; 90</a:t>
            </a:r>
            <a:r>
              <a:rPr lang="en-US" sz="1400" b="1" baseline="50000" dirty="0" smtClean="0">
                <a:solidFill>
                  <a:prstClr val="black"/>
                </a:solidFill>
                <a:latin typeface="Symbol" panose="05050102010706020507" pitchFamily="18" charset="2"/>
                <a:sym typeface="Symbol"/>
              </a:rPr>
              <a:t></a:t>
            </a:r>
            <a:endParaRPr lang="en-US" sz="1400" b="1" baseline="50000" dirty="0">
              <a:solidFill>
                <a:prstClr val="black"/>
              </a:solidFill>
              <a:latin typeface="Symbol" panose="05050102010706020507" pitchFamily="18" charset="2"/>
            </a:endParaRPr>
          </a:p>
        </p:txBody>
      </p:sp>
      <p:sp>
        <p:nvSpPr>
          <p:cNvPr id="61" name="Oval 60"/>
          <p:cNvSpPr/>
          <p:nvPr/>
        </p:nvSpPr>
        <p:spPr>
          <a:xfrm rot="900000">
            <a:off x="1293149" y="4169731"/>
            <a:ext cx="173281" cy="10552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3" name="Group 80"/>
          <p:cNvGrpSpPr/>
          <p:nvPr/>
        </p:nvGrpSpPr>
        <p:grpSpPr>
          <a:xfrm>
            <a:off x="1062116" y="715327"/>
            <a:ext cx="3952041" cy="374571"/>
            <a:chOff x="152400" y="990600"/>
            <a:chExt cx="3952041" cy="374571"/>
          </a:xfrm>
        </p:grpSpPr>
        <p:sp>
          <p:nvSpPr>
            <p:cNvPr id="14" name="TextBox 13"/>
            <p:cNvSpPr txBox="1"/>
            <p:nvPr/>
          </p:nvSpPr>
          <p:spPr>
            <a:xfrm>
              <a:off x="152400" y="990600"/>
              <a:ext cx="1472569" cy="37457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>
                  <a:latin typeface="Aharoni" panose="02010803020104030203" pitchFamily="2" charset="-79"/>
                  <a:cs typeface="Aharoni" panose="02010803020104030203" pitchFamily="2" charset="-79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Critical angle</a:t>
              </a:r>
            </a:p>
          </p:txBody>
        </p:sp>
        <p:grpSp>
          <p:nvGrpSpPr>
            <p:cNvPr id="15" name="Group 74"/>
            <p:cNvGrpSpPr/>
            <p:nvPr/>
          </p:nvGrpSpPr>
          <p:grpSpPr>
            <a:xfrm>
              <a:off x="1604010" y="990600"/>
              <a:ext cx="2500431" cy="374571"/>
              <a:chOff x="1604010" y="990600"/>
              <a:chExt cx="2500431" cy="37457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155436" y="990600"/>
                <a:ext cx="1949005" cy="374571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600" b="1">
                    <a:latin typeface="Aharoni" panose="02010803020104030203" pitchFamily="2" charset="-79"/>
                    <a:cs typeface="Aharoni" panose="02010803020104030203" pitchFamily="2" charset="-79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angle of incidence</a:t>
                </a: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1604010" y="1187970"/>
                <a:ext cx="548640" cy="0"/>
              </a:xfrm>
              <a:prstGeom prst="straightConnector1">
                <a:avLst/>
              </a:prstGeom>
              <a:ln>
                <a:solidFill>
                  <a:srgbClr val="FF00FF"/>
                </a:solidFill>
                <a:tailEnd type="stealth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Group 77"/>
          <p:cNvGrpSpPr/>
          <p:nvPr/>
        </p:nvGrpSpPr>
        <p:grpSpPr>
          <a:xfrm>
            <a:off x="5031661" y="715327"/>
            <a:ext cx="3176585" cy="374571"/>
            <a:chOff x="4693445" y="990600"/>
            <a:chExt cx="3176585" cy="374571"/>
          </a:xfrm>
        </p:grpSpPr>
        <p:sp>
          <p:nvSpPr>
            <p:cNvPr id="19" name="TextBox 18"/>
            <p:cNvSpPr txBox="1"/>
            <p:nvPr/>
          </p:nvSpPr>
          <p:spPr>
            <a:xfrm>
              <a:off x="5169412" y="990600"/>
              <a:ext cx="2700618" cy="37457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>
                  <a:latin typeface="Aharoni" panose="02010803020104030203" pitchFamily="2" charset="-79"/>
                  <a:cs typeface="Aharoni" panose="02010803020104030203" pitchFamily="2" charset="-79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angle of refraction is </a:t>
              </a:r>
              <a:r>
                <a:rPr lang="en-US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90</a:t>
              </a:r>
              <a:r>
                <a:rPr lang="en-US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/>
                </a:rPr>
                <a:t></a:t>
              </a:r>
              <a:endPara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4693445" y="1189220"/>
              <a:ext cx="457200" cy="1588"/>
            </a:xfrm>
            <a:prstGeom prst="straightConnector1">
              <a:avLst/>
            </a:prstGeom>
            <a:ln>
              <a:solidFill>
                <a:srgbClr val="FF00FF"/>
              </a:solidFill>
              <a:tailEnd type="stealth" w="lg" len="lg"/>
            </a:ln>
            <a:effectLst>
              <a:glow>
                <a:schemeClr val="tx1"/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8" name="Straight Connector 57"/>
          <p:cNvCxnSpPr/>
          <p:nvPr/>
        </p:nvCxnSpPr>
        <p:spPr>
          <a:xfrm>
            <a:off x="2741292" y="1542191"/>
            <a:ext cx="351158" cy="694944"/>
          </a:xfrm>
          <a:prstGeom prst="line">
            <a:avLst/>
          </a:prstGeom>
          <a:ln w="28575">
            <a:solidFill>
              <a:srgbClr val="FFFF00"/>
            </a:solidFill>
            <a:tailEnd type="stealth" w="lg" len="lg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300000">
            <a:off x="4067828" y="1577340"/>
            <a:ext cx="841248" cy="694944"/>
          </a:xfrm>
          <a:prstGeom prst="line">
            <a:avLst/>
          </a:prstGeom>
          <a:ln w="28575">
            <a:solidFill>
              <a:srgbClr val="FFFF00"/>
            </a:solidFill>
            <a:tailEnd type="stealth" w="lg" len="lg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464969" y="1537018"/>
            <a:ext cx="1012256" cy="0"/>
          </a:xfrm>
          <a:prstGeom prst="line">
            <a:avLst/>
          </a:prstGeom>
          <a:ln w="28575">
            <a:solidFill>
              <a:srgbClr val="FFFF00"/>
            </a:solidFill>
            <a:tailEnd type="stealth" w="lg" len="lg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371600" y="1565910"/>
            <a:ext cx="1" cy="914400"/>
          </a:xfrm>
          <a:prstGeom prst="line">
            <a:avLst/>
          </a:prstGeom>
          <a:ln w="28575">
            <a:solidFill>
              <a:srgbClr val="FFFF00"/>
            </a:solidFill>
            <a:tailEnd type="stealth" w="lg" len="lg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576039" y="4061996"/>
            <a:ext cx="1821345" cy="338554"/>
          </a:xfrm>
          <a:prstGeom prst="rect">
            <a:avLst/>
          </a:prstGeom>
          <a:solidFill>
            <a:srgbClr val="002060">
              <a:alpha val="80000"/>
            </a:srgbClr>
          </a:solidFill>
          <a:ln>
            <a:noFill/>
          </a:ln>
          <a:effectLst>
            <a:softEdge rad="31750"/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Partial reflection</a:t>
            </a:r>
            <a:endParaRPr lang="en-US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541180" y="2466261"/>
            <a:ext cx="1573860" cy="584775"/>
          </a:xfrm>
          <a:prstGeom prst="rect">
            <a:avLst/>
          </a:prstGeom>
          <a:solidFill>
            <a:srgbClr val="002060">
              <a:alpha val="80000"/>
            </a:srgbClr>
          </a:solidFill>
          <a:ln>
            <a:noFill/>
          </a:ln>
          <a:effectLst>
            <a:softEdge rad="63500"/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Total internal reflection</a:t>
            </a:r>
            <a:endParaRPr lang="en-US" sz="1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5488861" y="1542191"/>
            <a:ext cx="827085" cy="651536"/>
          </a:xfrm>
          <a:prstGeom prst="line">
            <a:avLst/>
          </a:prstGeom>
          <a:ln w="28575">
            <a:solidFill>
              <a:srgbClr val="FFFF00"/>
            </a:solidFill>
            <a:tailEnd type="stealth" w="lg" len="lg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01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6" presetClass="emph" presetSubtype="0" repeatCount="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6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6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9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25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50"/>
                            </p:stCondLst>
                            <p:childTnLst>
                              <p:par>
                                <p:cTn id="1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50"/>
                            </p:stCondLst>
                            <p:childTnLst>
                              <p:par>
                                <p:cTn id="19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41" grpId="0" animBg="1"/>
      <p:bldP spid="42" grpId="0" animBg="1"/>
      <p:bldP spid="43" grpId="0" animBg="1"/>
      <p:bldP spid="44" grpId="0" animBg="1"/>
      <p:bldP spid="45" grpId="0" animBg="1"/>
      <p:bldP spid="45" grpId="1" animBg="1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5" grpId="1" animBg="1"/>
      <p:bldP spid="56" grpId="0" animBg="1"/>
      <p:bldP spid="57" grpId="0" animBg="1"/>
      <p:bldP spid="61" grpId="0" animBg="1"/>
      <p:bldP spid="64" grpId="0" animBg="1"/>
      <p:bldP spid="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://www.fas.harvard.edu/~scidemos/LightOptics/FishTankTIR/FishTankTIR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4047"/>
            <a:ext cx="9144000" cy="5191594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750775" y="133350"/>
            <a:ext cx="6818897" cy="1336183"/>
            <a:chOff x="750775" y="133350"/>
            <a:chExt cx="6818897" cy="1336183"/>
          </a:xfrm>
        </p:grpSpPr>
        <p:sp>
          <p:nvSpPr>
            <p:cNvPr id="4" name="Rounded Rectangle 3"/>
            <p:cNvSpPr/>
            <p:nvPr/>
          </p:nvSpPr>
          <p:spPr>
            <a:xfrm>
              <a:off x="1099287" y="526818"/>
              <a:ext cx="6470385" cy="64008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051" name="Picture 3" descr="C:\Users\200113\Desktop\31.12.2015\Ch_4 - Refraction of light at plane surfaces\girl-student-with-book-shoulder-purse-clipart-5989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4" b="99091" l="0" r="97536">
                          <a14:foregroundMark x1="40657" y1="25273" x2="42916" y2="27455"/>
                          <a14:foregroundMark x1="50103" y1="23818" x2="53183" y2="24545"/>
                          <a14:foregroundMark x1="33881" y1="97273" x2="43532" y2="96545"/>
                          <a14:foregroundMark x1="54209" y1="96000" x2="65503" y2="952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81" t="3142" r="31056"/>
            <a:stretch/>
          </p:blipFill>
          <p:spPr bwMode="auto">
            <a:xfrm>
              <a:off x="750775" y="133350"/>
              <a:ext cx="697025" cy="1336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319464" y="610800"/>
              <a:ext cx="62502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Experiment showing Total Internal Reflection</a:t>
              </a:r>
              <a:endParaRPr lang="en-US" sz="2200" b="1" baseline="30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26814" y="3380300"/>
            <a:ext cx="2290508" cy="1066099"/>
            <a:chOff x="3133424" y="-1196978"/>
            <a:chExt cx="2364949" cy="1066099"/>
          </a:xfrm>
        </p:grpSpPr>
        <p:sp>
          <p:nvSpPr>
            <p:cNvPr id="9" name="Rounded Rectangular Callout 8"/>
            <p:cNvSpPr/>
            <p:nvPr/>
          </p:nvSpPr>
          <p:spPr>
            <a:xfrm>
              <a:off x="3133424" y="-1196978"/>
              <a:ext cx="2364949" cy="1066099"/>
            </a:xfrm>
            <a:prstGeom prst="wedgeRoundRectCallout">
              <a:avLst>
                <a:gd name="adj1" fmla="val 53220"/>
                <a:gd name="adj2" fmla="val -80376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33424" y="-1122581"/>
              <a:ext cx="23649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Ray of light getting reflected from surface of water</a:t>
              </a:r>
              <a:endParaRPr lang="en-US" b="1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41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80" y="1072443"/>
            <a:ext cx="1346557" cy="201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2568000"/>
            <a:ext cx="7513707" cy="359350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200676"/>
            <a:ext cx="7513707" cy="359350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833352"/>
            <a:ext cx="7513707" cy="35935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2026444" y="1835945"/>
            <a:ext cx="433387" cy="361949"/>
          </a:xfrm>
          <a:prstGeom prst="line">
            <a:avLst/>
          </a:prstGeom>
          <a:ln w="38100">
            <a:solidFill>
              <a:srgbClr val="FFFF00"/>
            </a:solidFill>
          </a:ln>
          <a:effectLst>
            <a:glow rad="63500">
              <a:schemeClr val="accent6">
                <a:lumMod val="7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2459832" y="2197895"/>
            <a:ext cx="750093" cy="364330"/>
          </a:xfrm>
          <a:prstGeom prst="line">
            <a:avLst/>
          </a:prstGeom>
          <a:ln w="38100">
            <a:solidFill>
              <a:srgbClr val="FFFF00"/>
            </a:solidFill>
          </a:ln>
          <a:effectLst>
            <a:glow rad="63500">
              <a:schemeClr val="accent6">
                <a:lumMod val="7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221831" y="2569369"/>
            <a:ext cx="1516857" cy="359569"/>
          </a:xfrm>
          <a:prstGeom prst="line">
            <a:avLst/>
          </a:prstGeom>
          <a:ln w="38100">
            <a:solidFill>
              <a:srgbClr val="FFFF00"/>
            </a:solidFill>
          </a:ln>
          <a:effectLst>
            <a:glow rad="63500">
              <a:schemeClr val="accent6">
                <a:lumMod val="7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 descr="C:\Users\Temp3\Desktop\afu pagli1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16" t="60708" r="70662" b="15972"/>
          <a:stretch/>
        </p:blipFill>
        <p:spPr bwMode="auto">
          <a:xfrm>
            <a:off x="-304800" y="2038350"/>
            <a:ext cx="3540349" cy="420094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 flipH="1">
            <a:off x="1836283" y="472845"/>
            <a:ext cx="4004942" cy="977555"/>
          </a:xfrm>
          <a:prstGeom prst="line">
            <a:avLst/>
          </a:prstGeom>
          <a:ln w="38100">
            <a:solidFill>
              <a:srgbClr val="FFFF00"/>
            </a:solidFill>
          </a:ln>
          <a:effectLst>
            <a:glow rad="63500">
              <a:schemeClr val="accent6">
                <a:lumMod val="7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025629" y="1517386"/>
            <a:ext cx="0" cy="80362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459831" y="1803014"/>
            <a:ext cx="0" cy="80362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209925" y="2174488"/>
            <a:ext cx="0" cy="80362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066800" y="2558720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effectLst>
                  <a:glow rad="101600">
                    <a:prstClr val="white">
                      <a:alpha val="82000"/>
                    </a:prst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RARER</a:t>
            </a:r>
            <a:endParaRPr lang="en-US" dirty="0">
              <a:solidFill>
                <a:prstClr val="black"/>
              </a:solidFill>
              <a:effectLst>
                <a:glow rad="101600">
                  <a:prstClr val="white">
                    <a:alpha val="82000"/>
                  </a:prstClr>
                </a:glo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4738688" y="2512836"/>
            <a:ext cx="0" cy="80362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0" y="1450400"/>
            <a:ext cx="9129486" cy="382952"/>
          </a:xfrm>
          <a:prstGeom prst="rect">
            <a:avLst/>
          </a:prstGeom>
          <a:solidFill>
            <a:schemeClr val="tx1">
              <a:lumMod val="95000"/>
              <a:lumOff val="5000"/>
              <a:alpha val="46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1836283" y="1450400"/>
            <a:ext cx="192542" cy="387926"/>
          </a:xfrm>
          <a:prstGeom prst="line">
            <a:avLst/>
          </a:prstGeom>
          <a:ln w="38100">
            <a:solidFill>
              <a:srgbClr val="FFFF00"/>
            </a:solidFill>
          </a:ln>
          <a:effectLst>
            <a:glow rad="63500">
              <a:schemeClr val="accent6">
                <a:lumMod val="7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2" descr="D:\d drive\MJ WORK\Pooja mam (physics)\State board\10th State\REFRACTION OF LIGHT\raw\illustration-arab-boy-riding-camel-vector-6303573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59" y="1479550"/>
            <a:ext cx="3479550" cy="37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4752978" y="2562225"/>
            <a:ext cx="1876422" cy="373647"/>
          </a:xfrm>
          <a:prstGeom prst="line">
            <a:avLst/>
          </a:prstGeom>
          <a:ln w="38100">
            <a:solidFill>
              <a:srgbClr val="FFFF00"/>
            </a:solidFill>
          </a:ln>
          <a:effectLst>
            <a:glow rad="63500">
              <a:schemeClr val="accent6">
                <a:lumMod val="7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629400" y="2038350"/>
            <a:ext cx="1066800" cy="523876"/>
          </a:xfrm>
          <a:prstGeom prst="line">
            <a:avLst/>
          </a:prstGeom>
          <a:ln w="38100">
            <a:solidFill>
              <a:srgbClr val="FFFF00"/>
            </a:solidFill>
          </a:ln>
          <a:effectLst>
            <a:glow rad="63500">
              <a:schemeClr val="accent6">
                <a:lumMod val="7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04800" y="768350"/>
            <a:ext cx="3400829" cy="53457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4760" y="361950"/>
            <a:ext cx="2904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n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MIRAGE IN DESERT</a:t>
            </a:r>
            <a:endParaRPr lang="en-US" sz="2400" b="1" dirty="0">
              <a:ln>
                <a:solidFill>
                  <a:sysClr val="windowText" lastClr="000000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3732" y="1504950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effectLst>
                  <a:glow rad="101600">
                    <a:prstClr val="white">
                      <a:alpha val="82000"/>
                    </a:prstClr>
                  </a:glo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DENSER</a:t>
            </a:r>
            <a:endParaRPr lang="en-US" dirty="0">
              <a:solidFill>
                <a:prstClr val="black"/>
              </a:solidFill>
              <a:effectLst>
                <a:glow rad="101600">
                  <a:prstClr val="white">
                    <a:alpha val="82000"/>
                  </a:prstClr>
                </a:glo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214684" y="4019550"/>
            <a:ext cx="34147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Inverted image of the </a:t>
            </a:r>
            <a:endParaRPr lang="en-US" sz="2400" b="1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defRPr/>
            </a:pPr>
            <a:r>
              <a:rPr lang="en-US" sz="24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tree is </a:t>
            </a:r>
            <a:r>
              <a:rPr 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seen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609726" y="2562226"/>
            <a:ext cx="5019674" cy="228599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mage resul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62000"/>
                    </a14:imgEffect>
                    <a14:imgEffect>
                      <a14:brightnessContrast bright="18000" contras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78503" y="3030387"/>
            <a:ext cx="1346557" cy="201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18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3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1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7" grpId="0"/>
      <p:bldP spid="47" grpId="0" animBg="1"/>
      <p:bldP spid="52" grpId="0" animBg="1"/>
      <p:bldP spid="53" grpId="0"/>
      <p:bldP spid="38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-1" y="0"/>
            <a:ext cx="9144002" cy="5168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3456861"/>
            <a:ext cx="5776556" cy="715089"/>
          </a:xfrm>
          <a:prstGeom prst="roundRect">
            <a:avLst/>
          </a:prstGeom>
          <a:solidFill>
            <a:schemeClr val="bg1">
              <a:alpha val="46000"/>
            </a:scheme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b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The water that you can see is actually the reflection of blue sky on the ground due to mirage.</a:t>
            </a:r>
          </a:p>
        </p:txBody>
      </p:sp>
      <p:sp>
        <p:nvSpPr>
          <p:cNvPr id="5" name="Right Arrow 4"/>
          <p:cNvSpPr/>
          <p:nvPr/>
        </p:nvSpPr>
        <p:spPr>
          <a:xfrm rot="3447648">
            <a:off x="6055004" y="2654762"/>
            <a:ext cx="649532" cy="258600"/>
          </a:xfrm>
          <a:prstGeom prst="rightArrow">
            <a:avLst>
              <a:gd name="adj1" fmla="val 43026"/>
              <a:gd name="adj2" fmla="val 92838"/>
            </a:avLst>
          </a:prstGeom>
          <a:solidFill>
            <a:srgbClr val="0000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0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repeatCount="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875" y="0"/>
            <a:ext cx="9147875" cy="5143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28599" y="380002"/>
            <a:ext cx="5867401" cy="782854"/>
          </a:xfrm>
          <a:prstGeom prst="roundRect">
            <a:avLst/>
          </a:prstGeom>
          <a:solidFill>
            <a:schemeClr val="bg1">
              <a:alpha val="75000"/>
            </a:scheme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>
                <a:solidFill>
                  <a:schemeClr val="tx1"/>
                </a:solidFill>
                <a:latin typeface="Book Antiqua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2000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 you seen water on highway on roads in summer season on a hot afternoon ?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28600" y="1297132"/>
            <a:ext cx="5410200" cy="3463636"/>
          </a:xfrm>
          <a:prstGeom prst="roundRect">
            <a:avLst>
              <a:gd name="adj" fmla="val 5734"/>
            </a:avLst>
          </a:prstGeom>
          <a:solidFill>
            <a:srgbClr val="0D0D0D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1406664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prstClr val="white"/>
                </a:solidFill>
                <a:effectLst>
                  <a:outerShdw blurRad="50800" dist="50800" dir="5400000" algn="t" rotWithShape="0">
                    <a:prstClr val="black">
                      <a:alpha val="83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For mirage to occur there has to be TOTAL INTERNAL REFLECTION</a:t>
            </a:r>
            <a:endParaRPr lang="en-IN" sz="2000" dirty="0">
              <a:solidFill>
                <a:prstClr val="white"/>
              </a:solidFill>
              <a:effectLst>
                <a:outerShdw blurRad="50800" dist="50800" dir="5400000" algn="t" rotWithShape="0">
                  <a:prstClr val="black">
                    <a:alpha val="83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2807553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0700" indent="-520700"/>
            <a:r>
              <a:rPr lang="en-US" sz="2000" b="1" dirty="0" smtClean="0">
                <a:solidFill>
                  <a:prstClr val="white"/>
                </a:solidFill>
                <a:effectLst>
                  <a:outerShdw blurRad="50800" dist="50800" dir="5400000" algn="t" rotWithShape="0">
                    <a:prstClr val="black">
                      <a:alpha val="83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US" sz="2000" dirty="0">
                <a:solidFill>
                  <a:prstClr val="white"/>
                </a:solidFill>
                <a:effectLst>
                  <a:outerShdw blurRad="50800" dist="50800" dir="5400000" algn="t" rotWithShape="0">
                    <a:prstClr val="black">
                      <a:alpha val="83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 smtClean="0">
                <a:solidFill>
                  <a:prstClr val="white"/>
                </a:solidFill>
                <a:effectLst>
                  <a:outerShdw blurRad="50800" dist="50800" dir="5400000" algn="t" rotWithShape="0">
                    <a:prstClr val="black">
                      <a:alpha val="83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	Light should travel from denser medium to rarer medium.</a:t>
            </a:r>
            <a:endParaRPr lang="en-IN" sz="2000" dirty="0">
              <a:solidFill>
                <a:prstClr val="white"/>
              </a:solidFill>
              <a:effectLst>
                <a:outerShdw blurRad="50800" dist="50800" dir="5400000" algn="t" rotWithShape="0">
                  <a:prstClr val="black">
                    <a:alpha val="83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1" y="3645753"/>
            <a:ext cx="4952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0700" indent="-520700"/>
            <a:r>
              <a:rPr lang="en-US" sz="2000" b="1" dirty="0" smtClean="0">
                <a:solidFill>
                  <a:prstClr val="white"/>
                </a:solidFill>
                <a:effectLst>
                  <a:outerShdw blurRad="50800" dist="50800" dir="5400000" algn="t" rotWithShape="0">
                    <a:prstClr val="black">
                      <a:alpha val="83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	</a:t>
            </a:r>
            <a:r>
              <a:rPr lang="en-US" sz="2000" dirty="0" smtClean="0">
                <a:solidFill>
                  <a:prstClr val="white"/>
                </a:solidFill>
                <a:effectLst>
                  <a:outerShdw blurRad="50800" dist="50800" dir="5400000" algn="t" rotWithShape="0">
                    <a:prstClr val="black">
                      <a:alpha val="83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Light should hit at an angle greater than critical angle.</a:t>
            </a:r>
            <a:endParaRPr lang="en-IN" sz="2000" dirty="0">
              <a:solidFill>
                <a:prstClr val="white"/>
              </a:solidFill>
              <a:effectLst>
                <a:outerShdw blurRad="50800" dist="50800" dir="5400000" algn="t" rotWithShape="0">
                  <a:prstClr val="black">
                    <a:alpha val="83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1570" y="2262485"/>
            <a:ext cx="2212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  <a:effectLst>
                  <a:outerShdw blurRad="50800" dist="50800" dir="5400000" algn="t" rotWithShape="0">
                    <a:prstClr val="black">
                      <a:alpha val="83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Two conditions :-</a:t>
            </a:r>
            <a:endParaRPr lang="en-IN" sz="2000" dirty="0">
              <a:solidFill>
                <a:prstClr val="white"/>
              </a:solidFill>
              <a:effectLst>
                <a:outerShdw blurRad="50800" dist="50800" dir="5400000" algn="t" rotWithShape="0">
                  <a:prstClr val="black">
                    <a:alpha val="83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8640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4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d drive\MJ WORK\Pooja mam (physics)\State board\10th State\Gravitation\ESCAPE VELOCITY - GREEN TAT\ESCAPE VELOCITY - Raw\ROO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868" y="-1390650"/>
            <a:ext cx="9339737" cy="82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228600" y="-17527"/>
            <a:ext cx="9144000" cy="514807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6200" y="157660"/>
            <a:ext cx="3806274" cy="399360"/>
            <a:chOff x="2662238" y="362290"/>
            <a:chExt cx="3806274" cy="399360"/>
          </a:xfrm>
        </p:grpSpPr>
        <p:sp>
          <p:nvSpPr>
            <p:cNvPr id="8" name="Rounded Rectangle 7"/>
            <p:cNvSpPr/>
            <p:nvPr/>
          </p:nvSpPr>
          <p:spPr>
            <a:xfrm>
              <a:off x="2662238" y="373855"/>
              <a:ext cx="3793023" cy="387795"/>
            </a:xfrm>
            <a:prstGeom prst="round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prstClr val="black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haroni" pitchFamily="2" charset="-79"/>
                  <a:cs typeface="Aharoni" pitchFamily="2" charset="-79"/>
                </a:rPr>
                <a:t>DISPERSION OF WHITE LIGHT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675489" y="362290"/>
              <a:ext cx="3793023" cy="387795"/>
            </a:xfrm>
            <a:prstGeom prst="roundRect">
              <a:avLst/>
            </a:prstGeom>
            <a:noFill/>
            <a:ln w="19050">
              <a:gradFill flip="none" rotWithShape="1">
                <a:gsLst>
                  <a:gs pos="0">
                    <a:schemeClr val="bg1"/>
                  </a:gs>
                  <a:gs pos="75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DISPERSION OF WHITE LIGHT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08400" y="144620"/>
            <a:ext cx="3032566" cy="399360"/>
            <a:chOff x="2742332" y="362290"/>
            <a:chExt cx="3032566" cy="399360"/>
          </a:xfrm>
        </p:grpSpPr>
        <p:sp>
          <p:nvSpPr>
            <p:cNvPr id="11" name="Rounded Rectangle 10"/>
            <p:cNvSpPr/>
            <p:nvPr/>
          </p:nvSpPr>
          <p:spPr>
            <a:xfrm>
              <a:off x="2805893" y="373855"/>
              <a:ext cx="2873080" cy="387795"/>
            </a:xfrm>
            <a:prstGeom prst="round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prstClr val="black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haroni" pitchFamily="2" charset="-79"/>
                  <a:cs typeface="Aharoni" pitchFamily="2" charset="-79"/>
                </a:rPr>
                <a:t>(SIR ISAAC NEWTON)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742332" y="362290"/>
              <a:ext cx="3032566" cy="387795"/>
            </a:xfrm>
            <a:prstGeom prst="round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Tw Cen MT" panose="020B0602020104020603" pitchFamily="34" charset="0"/>
                  <a:cs typeface="Aharoni" pitchFamily="2" charset="-79"/>
                </a:rPr>
                <a:t>(NEWTON’S EXPERIMENT)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90" t="23875" r="11890" b="39896"/>
          <a:stretch/>
        </p:blipFill>
        <p:spPr>
          <a:xfrm flipH="1">
            <a:off x="-1066800" y="3174729"/>
            <a:ext cx="5762623" cy="218104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704975" y="2819448"/>
            <a:ext cx="1110219" cy="523827"/>
            <a:chOff x="4333873" y="2428873"/>
            <a:chExt cx="1609727" cy="673896"/>
          </a:xfrm>
        </p:grpSpPr>
        <p:sp>
          <p:nvSpPr>
            <p:cNvPr id="18" name="Freeform 17"/>
            <p:cNvSpPr/>
            <p:nvPr/>
          </p:nvSpPr>
          <p:spPr>
            <a:xfrm>
              <a:off x="4336254" y="2428873"/>
              <a:ext cx="1307813" cy="90224"/>
            </a:xfrm>
            <a:custGeom>
              <a:avLst/>
              <a:gdLst>
                <a:gd name="connsiteX0" fmla="*/ 0 w 802481"/>
                <a:gd name="connsiteY0" fmla="*/ 0 h 47625"/>
                <a:gd name="connsiteX1" fmla="*/ 783431 w 802481"/>
                <a:gd name="connsiteY1" fmla="*/ 0 h 47625"/>
                <a:gd name="connsiteX2" fmla="*/ 802481 w 802481"/>
                <a:gd name="connsiteY2" fmla="*/ 47625 h 47625"/>
                <a:gd name="connsiteX3" fmla="*/ 0 w 802481"/>
                <a:gd name="connsiteY3" fmla="*/ 0 h 47625"/>
                <a:gd name="connsiteX0" fmla="*/ 0 w 808415"/>
                <a:gd name="connsiteY0" fmla="*/ 0 h 46334"/>
                <a:gd name="connsiteX1" fmla="*/ 783431 w 808415"/>
                <a:gd name="connsiteY1" fmla="*/ 0 h 46334"/>
                <a:gd name="connsiteX2" fmla="*/ 808415 w 808415"/>
                <a:gd name="connsiteY2" fmla="*/ 46334 h 46334"/>
                <a:gd name="connsiteX3" fmla="*/ 0 w 808415"/>
                <a:gd name="connsiteY3" fmla="*/ 0 h 46334"/>
                <a:gd name="connsiteX0" fmla="*/ 0 w 812866"/>
                <a:gd name="connsiteY0" fmla="*/ 0 h 45043"/>
                <a:gd name="connsiteX1" fmla="*/ 783431 w 812866"/>
                <a:gd name="connsiteY1" fmla="*/ 0 h 45043"/>
                <a:gd name="connsiteX2" fmla="*/ 812866 w 812866"/>
                <a:gd name="connsiteY2" fmla="*/ 45043 h 45043"/>
                <a:gd name="connsiteX3" fmla="*/ 0 w 812866"/>
                <a:gd name="connsiteY3" fmla="*/ 0 h 45043"/>
                <a:gd name="connsiteX0" fmla="*/ 0 w 812866"/>
                <a:gd name="connsiteY0" fmla="*/ 3873 h 48916"/>
                <a:gd name="connsiteX1" fmla="*/ 783431 w 812866"/>
                <a:gd name="connsiteY1" fmla="*/ 0 h 48916"/>
                <a:gd name="connsiteX2" fmla="*/ 812866 w 812866"/>
                <a:gd name="connsiteY2" fmla="*/ 48916 h 48916"/>
                <a:gd name="connsiteX3" fmla="*/ 0 w 812866"/>
                <a:gd name="connsiteY3" fmla="*/ 387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2866" h="48916">
                  <a:moveTo>
                    <a:pt x="0" y="3873"/>
                  </a:moveTo>
                  <a:lnTo>
                    <a:pt x="783431" y="0"/>
                  </a:lnTo>
                  <a:lnTo>
                    <a:pt x="812866" y="48916"/>
                  </a:lnTo>
                  <a:lnTo>
                    <a:pt x="0" y="387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4333873" y="2436017"/>
              <a:ext cx="1355615" cy="176214"/>
            </a:xfrm>
            <a:custGeom>
              <a:avLst/>
              <a:gdLst>
                <a:gd name="connsiteX0" fmla="*/ 0 w 838200"/>
                <a:gd name="connsiteY0" fmla="*/ 0 h 107156"/>
                <a:gd name="connsiteX1" fmla="*/ 804862 w 838200"/>
                <a:gd name="connsiteY1" fmla="*/ 45244 h 107156"/>
                <a:gd name="connsiteX2" fmla="*/ 838200 w 838200"/>
                <a:gd name="connsiteY2" fmla="*/ 107156 h 107156"/>
                <a:gd name="connsiteX3" fmla="*/ 0 w 838200"/>
                <a:gd name="connsiteY3" fmla="*/ 0 h 107156"/>
                <a:gd name="connsiteX0" fmla="*/ 0 w 838200"/>
                <a:gd name="connsiteY0" fmla="*/ 0 h 107156"/>
                <a:gd name="connsiteX1" fmla="*/ 813763 w 838200"/>
                <a:gd name="connsiteY1" fmla="*/ 42662 h 107156"/>
                <a:gd name="connsiteX2" fmla="*/ 838200 w 838200"/>
                <a:gd name="connsiteY2" fmla="*/ 107156 h 107156"/>
                <a:gd name="connsiteX3" fmla="*/ 0 w 838200"/>
                <a:gd name="connsiteY3" fmla="*/ 0 h 107156"/>
                <a:gd name="connsiteX0" fmla="*/ 0 w 841167"/>
                <a:gd name="connsiteY0" fmla="*/ 0 h 95537"/>
                <a:gd name="connsiteX1" fmla="*/ 813763 w 841167"/>
                <a:gd name="connsiteY1" fmla="*/ 42662 h 95537"/>
                <a:gd name="connsiteX2" fmla="*/ 841167 w 841167"/>
                <a:gd name="connsiteY2" fmla="*/ 95537 h 95537"/>
                <a:gd name="connsiteX3" fmla="*/ 0 w 841167"/>
                <a:gd name="connsiteY3" fmla="*/ 0 h 95537"/>
                <a:gd name="connsiteX0" fmla="*/ 0 w 842650"/>
                <a:gd name="connsiteY0" fmla="*/ 0 h 95537"/>
                <a:gd name="connsiteX1" fmla="*/ 813763 w 842650"/>
                <a:gd name="connsiteY1" fmla="*/ 42662 h 95537"/>
                <a:gd name="connsiteX2" fmla="*/ 842650 w 842650"/>
                <a:gd name="connsiteY2" fmla="*/ 95537 h 95537"/>
                <a:gd name="connsiteX3" fmla="*/ 0 w 842650"/>
                <a:gd name="connsiteY3" fmla="*/ 0 h 95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650" h="95537">
                  <a:moveTo>
                    <a:pt x="0" y="0"/>
                  </a:moveTo>
                  <a:lnTo>
                    <a:pt x="813763" y="42662"/>
                  </a:lnTo>
                  <a:lnTo>
                    <a:pt x="842650" y="955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4343400" y="2436019"/>
              <a:ext cx="1391508" cy="261937"/>
            </a:xfrm>
            <a:custGeom>
              <a:avLst/>
              <a:gdLst>
                <a:gd name="connsiteX0" fmla="*/ 0 w 1385888"/>
                <a:gd name="connsiteY0" fmla="*/ 0 h 261937"/>
                <a:gd name="connsiteX1" fmla="*/ 1343025 w 1385888"/>
                <a:gd name="connsiteY1" fmla="*/ 173831 h 261937"/>
                <a:gd name="connsiteX2" fmla="*/ 1385888 w 1385888"/>
                <a:gd name="connsiteY2" fmla="*/ 261937 h 261937"/>
                <a:gd name="connsiteX3" fmla="*/ 0 w 1385888"/>
                <a:gd name="connsiteY3" fmla="*/ 0 h 261937"/>
                <a:gd name="connsiteX0" fmla="*/ 0 w 1385888"/>
                <a:gd name="connsiteY0" fmla="*/ 0 h 261937"/>
                <a:gd name="connsiteX1" fmla="*/ 1343025 w 1385888"/>
                <a:gd name="connsiteY1" fmla="*/ 173831 h 261937"/>
                <a:gd name="connsiteX2" fmla="*/ 1385888 w 1385888"/>
                <a:gd name="connsiteY2" fmla="*/ 261937 h 261937"/>
                <a:gd name="connsiteX3" fmla="*/ 0 w 1385888"/>
                <a:gd name="connsiteY3" fmla="*/ 0 h 26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888" h="261937">
                  <a:moveTo>
                    <a:pt x="0" y="0"/>
                  </a:moveTo>
                  <a:lnTo>
                    <a:pt x="1343025" y="173831"/>
                  </a:lnTo>
                  <a:lnTo>
                    <a:pt x="1385888" y="2619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4338638" y="2433638"/>
              <a:ext cx="1444363" cy="361950"/>
            </a:xfrm>
            <a:custGeom>
              <a:avLst/>
              <a:gdLst>
                <a:gd name="connsiteX0" fmla="*/ 0 w 1440656"/>
                <a:gd name="connsiteY0" fmla="*/ 0 h 361950"/>
                <a:gd name="connsiteX1" fmla="*/ 1390650 w 1440656"/>
                <a:gd name="connsiteY1" fmla="*/ 259556 h 361950"/>
                <a:gd name="connsiteX2" fmla="*/ 1440656 w 1440656"/>
                <a:gd name="connsiteY2" fmla="*/ 361950 h 361950"/>
                <a:gd name="connsiteX3" fmla="*/ 0 w 1440656"/>
                <a:gd name="connsiteY3" fmla="*/ 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656" h="361950">
                  <a:moveTo>
                    <a:pt x="0" y="0"/>
                  </a:moveTo>
                  <a:lnTo>
                    <a:pt x="1390650" y="259556"/>
                  </a:lnTo>
                  <a:lnTo>
                    <a:pt x="1440656" y="361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350546" y="2433639"/>
              <a:ext cx="1480548" cy="457200"/>
            </a:xfrm>
            <a:custGeom>
              <a:avLst/>
              <a:gdLst>
                <a:gd name="connsiteX0" fmla="*/ 0 w 1471612"/>
                <a:gd name="connsiteY0" fmla="*/ 0 h 450056"/>
                <a:gd name="connsiteX1" fmla="*/ 1426368 w 1471612"/>
                <a:gd name="connsiteY1" fmla="*/ 361950 h 450056"/>
                <a:gd name="connsiteX2" fmla="*/ 1471612 w 1471612"/>
                <a:gd name="connsiteY2" fmla="*/ 450056 h 450056"/>
                <a:gd name="connsiteX3" fmla="*/ 0 w 1471612"/>
                <a:gd name="connsiteY3" fmla="*/ 0 h 450056"/>
                <a:gd name="connsiteX0" fmla="*/ 0 w 1473974"/>
                <a:gd name="connsiteY0" fmla="*/ 0 h 457088"/>
                <a:gd name="connsiteX1" fmla="*/ 1426368 w 1473974"/>
                <a:gd name="connsiteY1" fmla="*/ 361950 h 457088"/>
                <a:gd name="connsiteX2" fmla="*/ 1473974 w 1473974"/>
                <a:gd name="connsiteY2" fmla="*/ 457088 h 457088"/>
                <a:gd name="connsiteX3" fmla="*/ 0 w 1473974"/>
                <a:gd name="connsiteY3" fmla="*/ 0 h 457088"/>
                <a:gd name="connsiteX0" fmla="*/ 0 w 1464525"/>
                <a:gd name="connsiteY0" fmla="*/ 0 h 450056"/>
                <a:gd name="connsiteX1" fmla="*/ 1416919 w 1464525"/>
                <a:gd name="connsiteY1" fmla="*/ 354918 h 450056"/>
                <a:gd name="connsiteX2" fmla="*/ 1464525 w 1464525"/>
                <a:gd name="connsiteY2" fmla="*/ 450056 h 450056"/>
                <a:gd name="connsiteX3" fmla="*/ 0 w 1464525"/>
                <a:gd name="connsiteY3" fmla="*/ 0 h 45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525" h="450056">
                  <a:moveTo>
                    <a:pt x="0" y="0"/>
                  </a:moveTo>
                  <a:lnTo>
                    <a:pt x="1416919" y="354918"/>
                  </a:lnTo>
                  <a:lnTo>
                    <a:pt x="1464525" y="4500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4345781" y="2433638"/>
              <a:ext cx="1541421" cy="559593"/>
            </a:xfrm>
            <a:custGeom>
              <a:avLst/>
              <a:gdLst>
                <a:gd name="connsiteX0" fmla="*/ 0 w 1540669"/>
                <a:gd name="connsiteY0" fmla="*/ 0 h 559593"/>
                <a:gd name="connsiteX1" fmla="*/ 1483519 w 1540669"/>
                <a:gd name="connsiteY1" fmla="*/ 454818 h 559593"/>
                <a:gd name="connsiteX2" fmla="*/ 1540669 w 1540669"/>
                <a:gd name="connsiteY2" fmla="*/ 559593 h 559593"/>
                <a:gd name="connsiteX3" fmla="*/ 0 w 1540669"/>
                <a:gd name="connsiteY3" fmla="*/ 0 h 55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0669" h="559593">
                  <a:moveTo>
                    <a:pt x="0" y="0"/>
                  </a:moveTo>
                  <a:lnTo>
                    <a:pt x="1483519" y="454818"/>
                  </a:lnTo>
                  <a:lnTo>
                    <a:pt x="1540669" y="559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4344779" y="2432011"/>
              <a:ext cx="1598821" cy="670758"/>
            </a:xfrm>
            <a:custGeom>
              <a:avLst/>
              <a:gdLst>
                <a:gd name="connsiteX0" fmla="*/ 0 w 1602582"/>
                <a:gd name="connsiteY0" fmla="*/ 0 h 666750"/>
                <a:gd name="connsiteX1" fmla="*/ 1545432 w 1602582"/>
                <a:gd name="connsiteY1" fmla="*/ 557212 h 666750"/>
                <a:gd name="connsiteX2" fmla="*/ 1602582 w 1602582"/>
                <a:gd name="connsiteY2" fmla="*/ 666750 h 666750"/>
                <a:gd name="connsiteX3" fmla="*/ 0 w 1602582"/>
                <a:gd name="connsiteY3" fmla="*/ 0 h 666750"/>
                <a:gd name="connsiteX0" fmla="*/ 0 w 1603587"/>
                <a:gd name="connsiteY0" fmla="*/ 0 h 670758"/>
                <a:gd name="connsiteX1" fmla="*/ 1546437 w 1603587"/>
                <a:gd name="connsiteY1" fmla="*/ 561220 h 670758"/>
                <a:gd name="connsiteX2" fmla="*/ 1603587 w 1603587"/>
                <a:gd name="connsiteY2" fmla="*/ 670758 h 670758"/>
                <a:gd name="connsiteX3" fmla="*/ 0 w 1603587"/>
                <a:gd name="connsiteY3" fmla="*/ 0 h 670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3587" h="670758">
                  <a:moveTo>
                    <a:pt x="0" y="0"/>
                  </a:moveTo>
                  <a:lnTo>
                    <a:pt x="1546437" y="561220"/>
                  </a:lnTo>
                  <a:lnTo>
                    <a:pt x="1603587" y="6707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803737" y="2826544"/>
            <a:ext cx="932194" cy="310295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228725" y="1995624"/>
            <a:ext cx="1759313" cy="1642926"/>
            <a:chOff x="3262312" y="1452053"/>
            <a:chExt cx="2128770" cy="2186735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33" name="Freeform 32"/>
            <p:cNvSpPr/>
            <p:nvPr/>
          </p:nvSpPr>
          <p:spPr>
            <a:xfrm>
              <a:off x="3265911" y="3452813"/>
              <a:ext cx="2124241" cy="185975"/>
            </a:xfrm>
            <a:custGeom>
              <a:avLst/>
              <a:gdLst>
                <a:gd name="connsiteX0" fmla="*/ 88106 w 2133600"/>
                <a:gd name="connsiteY0" fmla="*/ 0 h 185738"/>
                <a:gd name="connsiteX1" fmla="*/ 2133600 w 2133600"/>
                <a:gd name="connsiteY1" fmla="*/ 0 h 185738"/>
                <a:gd name="connsiteX2" fmla="*/ 2040731 w 2133600"/>
                <a:gd name="connsiteY2" fmla="*/ 185738 h 185738"/>
                <a:gd name="connsiteX3" fmla="*/ 0 w 2133600"/>
                <a:gd name="connsiteY3" fmla="*/ 185738 h 185738"/>
                <a:gd name="connsiteX4" fmla="*/ 88106 w 2133600"/>
                <a:gd name="connsiteY4" fmla="*/ 0 h 185738"/>
                <a:gd name="connsiteX0" fmla="*/ 85212 w 2133600"/>
                <a:gd name="connsiteY0" fmla="*/ 0 h 188391"/>
                <a:gd name="connsiteX1" fmla="*/ 2133600 w 2133600"/>
                <a:gd name="connsiteY1" fmla="*/ 2653 h 188391"/>
                <a:gd name="connsiteX2" fmla="*/ 2040731 w 2133600"/>
                <a:gd name="connsiteY2" fmla="*/ 188391 h 188391"/>
                <a:gd name="connsiteX3" fmla="*/ 0 w 2133600"/>
                <a:gd name="connsiteY3" fmla="*/ 188391 h 188391"/>
                <a:gd name="connsiteX4" fmla="*/ 85212 w 2133600"/>
                <a:gd name="connsiteY4" fmla="*/ 0 h 18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600" h="188391">
                  <a:moveTo>
                    <a:pt x="85212" y="0"/>
                  </a:moveTo>
                  <a:lnTo>
                    <a:pt x="2133600" y="2653"/>
                  </a:lnTo>
                  <a:lnTo>
                    <a:pt x="2040731" y="188391"/>
                  </a:lnTo>
                  <a:lnTo>
                    <a:pt x="0" y="188391"/>
                  </a:lnTo>
                  <a:lnTo>
                    <a:pt x="85212" y="0"/>
                  </a:lnTo>
                  <a:close/>
                </a:path>
              </a:pathLst>
            </a:custGeom>
            <a:solidFill>
              <a:srgbClr val="000000">
                <a:alpha val="30196"/>
              </a:srgbClr>
            </a:solidFill>
            <a:ln w="76200">
              <a:noFill/>
            </a:ln>
            <a:effectLst/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34" name="Isosceles Triangle 33"/>
            <p:cNvSpPr/>
            <p:nvPr/>
          </p:nvSpPr>
          <p:spPr>
            <a:xfrm>
              <a:off x="3623864" y="1652634"/>
              <a:ext cx="1767218" cy="1801632"/>
            </a:xfrm>
            <a:prstGeom prst="triangle">
              <a:avLst>
                <a:gd name="adj" fmla="val 50177"/>
              </a:avLst>
            </a:prstGeom>
            <a:solidFill>
              <a:srgbClr val="000000">
                <a:alpha val="20000"/>
              </a:srgbClr>
            </a:solidFill>
            <a:ln w="76200">
              <a:noFill/>
            </a:ln>
            <a:effectLst/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3265210" y="1458575"/>
              <a:ext cx="2035923" cy="2179975"/>
            </a:xfrm>
            <a:prstGeom prst="triangle">
              <a:avLst/>
            </a:prstGeom>
            <a:solidFill>
              <a:schemeClr val="bg1">
                <a:lumMod val="85000"/>
                <a:alpha val="50196"/>
              </a:schemeClr>
            </a:solidFill>
            <a:ln w="76200">
              <a:noFill/>
            </a:ln>
            <a:effectLst/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281516" y="1452053"/>
              <a:ext cx="1109274" cy="2184861"/>
            </a:xfrm>
            <a:custGeom>
              <a:avLst/>
              <a:gdLst>
                <a:gd name="connsiteX0" fmla="*/ 0 w 2695575"/>
                <a:gd name="connsiteY0" fmla="*/ 0 h 4286250"/>
                <a:gd name="connsiteX1" fmla="*/ 723900 w 2695575"/>
                <a:gd name="connsiteY1" fmla="*/ 457200 h 4286250"/>
                <a:gd name="connsiteX2" fmla="*/ 2695575 w 2695575"/>
                <a:gd name="connsiteY2" fmla="*/ 3924300 h 4286250"/>
                <a:gd name="connsiteX3" fmla="*/ 2438400 w 2695575"/>
                <a:gd name="connsiteY3" fmla="*/ 4286250 h 4286250"/>
                <a:gd name="connsiteX4" fmla="*/ 0 w 2695575"/>
                <a:gd name="connsiteY4" fmla="*/ 0 h 4286250"/>
                <a:gd name="connsiteX0" fmla="*/ 0 w 2695575"/>
                <a:gd name="connsiteY0" fmla="*/ 0 h 4286250"/>
                <a:gd name="connsiteX1" fmla="*/ 581025 w 2695575"/>
                <a:gd name="connsiteY1" fmla="*/ 428625 h 4286250"/>
                <a:gd name="connsiteX2" fmla="*/ 2695575 w 2695575"/>
                <a:gd name="connsiteY2" fmla="*/ 3924300 h 4286250"/>
                <a:gd name="connsiteX3" fmla="*/ 2438400 w 2695575"/>
                <a:gd name="connsiteY3" fmla="*/ 4286250 h 4286250"/>
                <a:gd name="connsiteX4" fmla="*/ 0 w 2695575"/>
                <a:gd name="connsiteY4" fmla="*/ 0 h 4286250"/>
                <a:gd name="connsiteX0" fmla="*/ 0 w 2657475"/>
                <a:gd name="connsiteY0" fmla="*/ 0 h 4257675"/>
                <a:gd name="connsiteX1" fmla="*/ 542925 w 2657475"/>
                <a:gd name="connsiteY1" fmla="*/ 400050 h 4257675"/>
                <a:gd name="connsiteX2" fmla="*/ 2657475 w 2657475"/>
                <a:gd name="connsiteY2" fmla="*/ 3895725 h 4257675"/>
                <a:gd name="connsiteX3" fmla="*/ 2400300 w 2657475"/>
                <a:gd name="connsiteY3" fmla="*/ 4257675 h 4257675"/>
                <a:gd name="connsiteX4" fmla="*/ 0 w 2657475"/>
                <a:gd name="connsiteY4" fmla="*/ 0 h 4257675"/>
                <a:gd name="connsiteX0" fmla="*/ 0 w 2642502"/>
                <a:gd name="connsiteY0" fmla="*/ 0 h 4257675"/>
                <a:gd name="connsiteX1" fmla="*/ 542925 w 2642502"/>
                <a:gd name="connsiteY1" fmla="*/ 400050 h 4257675"/>
                <a:gd name="connsiteX2" fmla="*/ 2642502 w 2642502"/>
                <a:gd name="connsiteY2" fmla="*/ 3901913 h 4257675"/>
                <a:gd name="connsiteX3" fmla="*/ 2400300 w 2642502"/>
                <a:gd name="connsiteY3" fmla="*/ 4257675 h 4257675"/>
                <a:gd name="connsiteX4" fmla="*/ 0 w 2642502"/>
                <a:gd name="connsiteY4" fmla="*/ 0 h 4257675"/>
                <a:gd name="connsiteX0" fmla="*/ 0 w 2625659"/>
                <a:gd name="connsiteY0" fmla="*/ 0 h 4257675"/>
                <a:gd name="connsiteX1" fmla="*/ 542925 w 2625659"/>
                <a:gd name="connsiteY1" fmla="*/ 400050 h 4257675"/>
                <a:gd name="connsiteX2" fmla="*/ 2625659 w 2625659"/>
                <a:gd name="connsiteY2" fmla="*/ 3915835 h 4257675"/>
                <a:gd name="connsiteX3" fmla="*/ 2400300 w 2625659"/>
                <a:gd name="connsiteY3" fmla="*/ 4257675 h 4257675"/>
                <a:gd name="connsiteX4" fmla="*/ 0 w 2625659"/>
                <a:gd name="connsiteY4" fmla="*/ 0 h 4257675"/>
                <a:gd name="connsiteX0" fmla="*/ 0 w 2608814"/>
                <a:gd name="connsiteY0" fmla="*/ 0 h 4257675"/>
                <a:gd name="connsiteX1" fmla="*/ 542925 w 2608814"/>
                <a:gd name="connsiteY1" fmla="*/ 400050 h 4257675"/>
                <a:gd name="connsiteX2" fmla="*/ 2608814 w 2608814"/>
                <a:gd name="connsiteY2" fmla="*/ 3906555 h 4257675"/>
                <a:gd name="connsiteX3" fmla="*/ 2400300 w 2608814"/>
                <a:gd name="connsiteY3" fmla="*/ 4257675 h 4257675"/>
                <a:gd name="connsiteX4" fmla="*/ 0 w 2608814"/>
                <a:gd name="connsiteY4" fmla="*/ 0 h 4257675"/>
                <a:gd name="connsiteX0" fmla="*/ 0 w 2615607"/>
                <a:gd name="connsiteY0" fmla="*/ 0 h 4257675"/>
                <a:gd name="connsiteX1" fmla="*/ 542925 w 2615607"/>
                <a:gd name="connsiteY1" fmla="*/ 400050 h 4257675"/>
                <a:gd name="connsiteX2" fmla="*/ 2615607 w 2615607"/>
                <a:gd name="connsiteY2" fmla="*/ 3901449 h 4257675"/>
                <a:gd name="connsiteX3" fmla="*/ 2400300 w 2615607"/>
                <a:gd name="connsiteY3" fmla="*/ 4257675 h 4257675"/>
                <a:gd name="connsiteX4" fmla="*/ 0 w 2615607"/>
                <a:gd name="connsiteY4" fmla="*/ 0 h 425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5607" h="4257675">
                  <a:moveTo>
                    <a:pt x="0" y="0"/>
                  </a:moveTo>
                  <a:lnTo>
                    <a:pt x="542925" y="400050"/>
                  </a:lnTo>
                  <a:lnTo>
                    <a:pt x="2615607" y="3901449"/>
                  </a:lnTo>
                  <a:lnTo>
                    <a:pt x="2400300" y="4257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  <a:alpha val="30196"/>
              </a:schemeClr>
            </a:solidFill>
            <a:ln w="76200">
              <a:noFill/>
            </a:ln>
            <a:effectLst/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3262312" y="1457325"/>
              <a:ext cx="1245393" cy="2181224"/>
            </a:xfrm>
            <a:custGeom>
              <a:avLst/>
              <a:gdLst>
                <a:gd name="connsiteX0" fmla="*/ 800100 w 957262"/>
                <a:gd name="connsiteY0" fmla="*/ 0 h 2000250"/>
                <a:gd name="connsiteX1" fmla="*/ 957262 w 957262"/>
                <a:gd name="connsiteY1" fmla="*/ 328613 h 2000250"/>
                <a:gd name="connsiteX2" fmla="*/ 128587 w 957262"/>
                <a:gd name="connsiteY2" fmla="*/ 2000250 h 2000250"/>
                <a:gd name="connsiteX3" fmla="*/ 0 w 957262"/>
                <a:gd name="connsiteY3" fmla="*/ 1709738 h 2000250"/>
                <a:gd name="connsiteX4" fmla="*/ 800100 w 957262"/>
                <a:gd name="connsiteY4" fmla="*/ 0 h 2000250"/>
                <a:gd name="connsiteX0" fmla="*/ 885825 w 1042987"/>
                <a:gd name="connsiteY0" fmla="*/ 0 h 2000250"/>
                <a:gd name="connsiteX1" fmla="*/ 1042987 w 1042987"/>
                <a:gd name="connsiteY1" fmla="*/ 328613 h 2000250"/>
                <a:gd name="connsiteX2" fmla="*/ 214312 w 1042987"/>
                <a:gd name="connsiteY2" fmla="*/ 2000250 h 2000250"/>
                <a:gd name="connsiteX3" fmla="*/ 0 w 1042987"/>
                <a:gd name="connsiteY3" fmla="*/ 1900238 h 2000250"/>
                <a:gd name="connsiteX4" fmla="*/ 885825 w 1042987"/>
                <a:gd name="connsiteY4" fmla="*/ 0 h 2000250"/>
                <a:gd name="connsiteX0" fmla="*/ 885825 w 1042987"/>
                <a:gd name="connsiteY0" fmla="*/ 0 h 2195512"/>
                <a:gd name="connsiteX1" fmla="*/ 1042987 w 1042987"/>
                <a:gd name="connsiteY1" fmla="*/ 328613 h 2195512"/>
                <a:gd name="connsiteX2" fmla="*/ 133349 w 1042987"/>
                <a:gd name="connsiteY2" fmla="*/ 2195512 h 2195512"/>
                <a:gd name="connsiteX3" fmla="*/ 0 w 1042987"/>
                <a:gd name="connsiteY3" fmla="*/ 1900238 h 2195512"/>
                <a:gd name="connsiteX4" fmla="*/ 885825 w 1042987"/>
                <a:gd name="connsiteY4" fmla="*/ 0 h 2195512"/>
                <a:gd name="connsiteX0" fmla="*/ 1019175 w 1176337"/>
                <a:gd name="connsiteY0" fmla="*/ 0 h 2195512"/>
                <a:gd name="connsiteX1" fmla="*/ 1176337 w 1176337"/>
                <a:gd name="connsiteY1" fmla="*/ 328613 h 2195512"/>
                <a:gd name="connsiteX2" fmla="*/ 266699 w 1176337"/>
                <a:gd name="connsiteY2" fmla="*/ 2195512 h 2195512"/>
                <a:gd name="connsiteX3" fmla="*/ 0 w 1176337"/>
                <a:gd name="connsiteY3" fmla="*/ 2178844 h 2195512"/>
                <a:gd name="connsiteX4" fmla="*/ 1019175 w 1176337"/>
                <a:gd name="connsiteY4" fmla="*/ 0 h 2195512"/>
                <a:gd name="connsiteX0" fmla="*/ 1019175 w 1176337"/>
                <a:gd name="connsiteY0" fmla="*/ 0 h 2181224"/>
                <a:gd name="connsiteX1" fmla="*/ 1176337 w 1176337"/>
                <a:gd name="connsiteY1" fmla="*/ 328613 h 2181224"/>
                <a:gd name="connsiteX2" fmla="*/ 276224 w 1176337"/>
                <a:gd name="connsiteY2" fmla="*/ 2181224 h 2181224"/>
                <a:gd name="connsiteX3" fmla="*/ 0 w 1176337"/>
                <a:gd name="connsiteY3" fmla="*/ 2178844 h 2181224"/>
                <a:gd name="connsiteX4" fmla="*/ 1019175 w 1176337"/>
                <a:gd name="connsiteY4" fmla="*/ 0 h 2181224"/>
                <a:gd name="connsiteX0" fmla="*/ 1019175 w 1243012"/>
                <a:gd name="connsiteY0" fmla="*/ 0 h 2181224"/>
                <a:gd name="connsiteX1" fmla="*/ 1243012 w 1243012"/>
                <a:gd name="connsiteY1" fmla="*/ 202406 h 2181224"/>
                <a:gd name="connsiteX2" fmla="*/ 276224 w 1243012"/>
                <a:gd name="connsiteY2" fmla="*/ 2181224 h 2181224"/>
                <a:gd name="connsiteX3" fmla="*/ 0 w 1243012"/>
                <a:gd name="connsiteY3" fmla="*/ 2178844 h 2181224"/>
                <a:gd name="connsiteX4" fmla="*/ 1019175 w 1243012"/>
                <a:gd name="connsiteY4" fmla="*/ 0 h 2181224"/>
                <a:gd name="connsiteX0" fmla="*/ 1021556 w 1245393"/>
                <a:gd name="connsiteY0" fmla="*/ 0 h 2181224"/>
                <a:gd name="connsiteX1" fmla="*/ 1245393 w 1245393"/>
                <a:gd name="connsiteY1" fmla="*/ 202406 h 2181224"/>
                <a:gd name="connsiteX2" fmla="*/ 278605 w 1245393"/>
                <a:gd name="connsiteY2" fmla="*/ 2181224 h 2181224"/>
                <a:gd name="connsiteX3" fmla="*/ 0 w 1245393"/>
                <a:gd name="connsiteY3" fmla="*/ 2178844 h 2181224"/>
                <a:gd name="connsiteX4" fmla="*/ 1021556 w 1245393"/>
                <a:gd name="connsiteY4" fmla="*/ 0 h 2181224"/>
                <a:gd name="connsiteX0" fmla="*/ 1021556 w 1245393"/>
                <a:gd name="connsiteY0" fmla="*/ 0 h 2181224"/>
                <a:gd name="connsiteX1" fmla="*/ 1245393 w 1245393"/>
                <a:gd name="connsiteY1" fmla="*/ 197643 h 2181224"/>
                <a:gd name="connsiteX2" fmla="*/ 278605 w 1245393"/>
                <a:gd name="connsiteY2" fmla="*/ 2181224 h 2181224"/>
                <a:gd name="connsiteX3" fmla="*/ 0 w 1245393"/>
                <a:gd name="connsiteY3" fmla="*/ 2178844 h 2181224"/>
                <a:gd name="connsiteX4" fmla="*/ 1021556 w 1245393"/>
                <a:gd name="connsiteY4" fmla="*/ 0 h 218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393" h="2181224">
                  <a:moveTo>
                    <a:pt x="1021556" y="0"/>
                  </a:moveTo>
                  <a:lnTo>
                    <a:pt x="1245393" y="197643"/>
                  </a:lnTo>
                  <a:lnTo>
                    <a:pt x="278605" y="2181224"/>
                  </a:lnTo>
                  <a:lnTo>
                    <a:pt x="0" y="2178844"/>
                  </a:lnTo>
                  <a:lnTo>
                    <a:pt x="1021556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6200">
              <a:noFill/>
            </a:ln>
            <a:effectLst/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5628213" y="2091548"/>
            <a:ext cx="53850" cy="548640"/>
          </a:xfrm>
          <a:prstGeom prst="roundRect">
            <a:avLst/>
          </a:prstGeom>
          <a:solidFill>
            <a:srgbClr val="993300"/>
          </a:solidFill>
          <a:ln>
            <a:noFill/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9" name="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143" y="472042"/>
            <a:ext cx="2404508" cy="2404508"/>
          </a:xfrm>
          <a:prstGeom prst="ellipse">
            <a:avLst/>
          </a:prstGeom>
          <a:ln w="57150" cap="rnd">
            <a:solidFill>
              <a:srgbClr val="333333"/>
            </a:solidFill>
          </a:ln>
          <a:effectLst/>
          <a:scene3d>
            <a:camera prst="isometricOffAxis1Top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" name="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143" y="472042"/>
            <a:ext cx="2404508" cy="2404508"/>
          </a:xfrm>
          <a:prstGeom prst="ellipse">
            <a:avLst/>
          </a:prstGeom>
          <a:ln w="57150" cap="rnd">
            <a:solidFill>
              <a:srgbClr val="333333"/>
            </a:solidFill>
          </a:ln>
          <a:effectLst/>
          <a:scene3d>
            <a:camera prst="isometricOffAxis1Top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" name="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143" y="472042"/>
            <a:ext cx="2404508" cy="2404508"/>
          </a:xfrm>
          <a:prstGeom prst="ellipse">
            <a:avLst/>
          </a:prstGeom>
          <a:ln w="57150" cap="rnd">
            <a:solidFill>
              <a:srgbClr val="333333"/>
            </a:solidFill>
          </a:ln>
          <a:effectLst/>
          <a:scene3d>
            <a:camera prst="isometricOffAxis1Top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143" y="472042"/>
            <a:ext cx="2404508" cy="2404508"/>
          </a:xfrm>
          <a:prstGeom prst="ellipse">
            <a:avLst/>
          </a:prstGeom>
          <a:ln w="57150" cap="rnd">
            <a:solidFill>
              <a:srgbClr val="333333"/>
            </a:solidFill>
          </a:ln>
          <a:effectLst/>
          <a:scene3d>
            <a:camera prst="isometricOffAxis1Top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143" y="472042"/>
            <a:ext cx="2404508" cy="2404508"/>
          </a:xfrm>
          <a:prstGeom prst="ellipse">
            <a:avLst/>
          </a:prstGeom>
          <a:ln w="57150" cap="rnd">
            <a:solidFill>
              <a:srgbClr val="333333"/>
            </a:solidFill>
          </a:ln>
          <a:effectLst/>
          <a:scene3d>
            <a:camera prst="isometricOffAxis1Top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143" y="472042"/>
            <a:ext cx="2404508" cy="2404508"/>
          </a:xfrm>
          <a:prstGeom prst="ellipse">
            <a:avLst/>
          </a:prstGeom>
          <a:ln w="57150" cap="rnd">
            <a:solidFill>
              <a:srgbClr val="333333"/>
            </a:solidFill>
          </a:ln>
          <a:effectLst/>
          <a:scene3d>
            <a:camera prst="isometricOffAxis1Top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143" y="472042"/>
            <a:ext cx="2404508" cy="2404508"/>
          </a:xfrm>
          <a:prstGeom prst="ellipse">
            <a:avLst/>
          </a:prstGeom>
          <a:ln w="57150" cap="rnd">
            <a:solidFill>
              <a:srgbClr val="333333"/>
            </a:solidFill>
          </a:ln>
          <a:effectLst/>
          <a:scene3d>
            <a:camera prst="isometricOffAxis1Top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6" name="8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795" y="472042"/>
            <a:ext cx="2411205" cy="24045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isometricOffAxis1Top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7" name="9"/>
          <p:cNvPicPr>
            <a:picLocks noChangeAspect="1"/>
          </p:cNvPicPr>
          <p:nvPr/>
        </p:nvPicPr>
        <p:blipFill>
          <a:blip r:embed="rId14">
            <a:clrChange>
              <a:clrFrom>
                <a:srgbClr val="E0E0E0"/>
              </a:clrFrom>
              <a:clrTo>
                <a:srgbClr val="E0E0E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/>
                    </a14:imgEffect>
                    <a14:imgEffect>
                      <a14:sharpenSoften amount="50000"/>
                    </a14:imgEffect>
                    <a14:imgEffect>
                      <a14:brightnessContrast bright="-21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83" y="472042"/>
            <a:ext cx="2397829" cy="24045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isometricOffAxis1Top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" name="10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83" y="472042"/>
            <a:ext cx="2397829" cy="24045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isometricOffAxis1Top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9" name="11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83" y="472042"/>
            <a:ext cx="2397829" cy="24045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isometricOffAxis1Top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0" name="12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>
                        <a14:foregroundMark x1="18942" y1="55833" x2="18942" y2="55833"/>
                        <a14:foregroundMark x1="21170" y1="67778" x2="21170" y2="67778"/>
                        <a14:foregroundMark x1="12535" y1="71667" x2="12535" y2="71667"/>
                        <a14:foregroundMark x1="6964" y1="63889" x2="6964" y2="63889"/>
                        <a14:foregroundMark x1="14763" y1="77778" x2="14763" y2="77778"/>
                        <a14:foregroundMark x1="6407" y1="71389" x2="6407" y2="71389"/>
                        <a14:foregroundMark x1="5014" y1="60000" x2="5014" y2="60000"/>
                        <a14:foregroundMark x1="13370" y1="73333" x2="13370" y2="73333"/>
                        <a14:foregroundMark x1="10028" y1="76111" x2="10028" y2="76111"/>
                        <a14:foregroundMark x1="10585" y1="79722" x2="10585" y2="79722"/>
                        <a14:foregroundMark x1="4457" y1="71667" x2="4457" y2="71667"/>
                        <a14:foregroundMark x1="8357" y1="73889" x2="8357" y2="73889"/>
                        <a14:foregroundMark x1="6964" y1="74722" x2="6964" y2="74722"/>
                        <a14:foregroundMark x1="8914" y1="78889" x2="8914" y2="78889"/>
                        <a14:foregroundMark x1="6128" y1="76389" x2="6128" y2="7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83" y="472042"/>
            <a:ext cx="2397829" cy="24045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isometricOffAxis1Top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1" name="13"/>
          <p:cNvPicPr>
            <a:picLocks noChangeAspect="1"/>
          </p:cNvPicPr>
          <p:nvPr/>
        </p:nvPicPr>
        <p:blipFill>
          <a:blip r:embed="rId20">
            <a:duotone>
              <a:srgbClr val="D6ECF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>
                        <a14:foregroundMark x1="18942" y1="55833" x2="18942" y2="55833"/>
                        <a14:foregroundMark x1="21170" y1="67778" x2="21170" y2="67778"/>
                        <a14:foregroundMark x1="12535" y1="71667" x2="12535" y2="71667"/>
                        <a14:foregroundMark x1="6964" y1="63889" x2="6964" y2="63889"/>
                        <a14:foregroundMark x1="14763" y1="77778" x2="14763" y2="77778"/>
                        <a14:foregroundMark x1="6407" y1="71389" x2="6407" y2="71389"/>
                        <a14:foregroundMark x1="5014" y1="60000" x2="5014" y2="60000"/>
                        <a14:foregroundMark x1="13370" y1="73333" x2="13370" y2="73333"/>
                        <a14:foregroundMark x1="10028" y1="76111" x2="10028" y2="76111"/>
                        <a14:foregroundMark x1="10585" y1="79722" x2="10585" y2="79722"/>
                        <a14:foregroundMark x1="4457" y1="71667" x2="4457" y2="71667"/>
                        <a14:foregroundMark x1="8357" y1="73889" x2="8357" y2="73889"/>
                        <a14:foregroundMark x1="6964" y1="74722" x2="6964" y2="74722"/>
                        <a14:foregroundMark x1="8914" y1="78889" x2="8914" y2="78889"/>
                        <a14:foregroundMark x1="6128" y1="76389" x2="6128" y2="76389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83" y="472042"/>
            <a:ext cx="2397829" cy="24045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isometricOffAxis1Top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2" name="oval"/>
          <p:cNvSpPr/>
          <p:nvPr/>
        </p:nvSpPr>
        <p:spPr>
          <a:xfrm>
            <a:off x="5588784" y="1597998"/>
            <a:ext cx="10305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611684" y="813171"/>
            <a:ext cx="57250" cy="831273"/>
          </a:xfrm>
          <a:prstGeom prst="roundRect">
            <a:avLst/>
          </a:prstGeom>
          <a:solidFill>
            <a:srgbClr val="993300"/>
          </a:solidFill>
          <a:ln>
            <a:noFill/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2530484" y="2819024"/>
            <a:ext cx="2460625" cy="1956176"/>
            <a:chOff x="5116007" y="2815643"/>
            <a:chExt cx="1761370" cy="1697109"/>
          </a:xfrm>
        </p:grpSpPr>
        <p:sp>
          <p:nvSpPr>
            <p:cNvPr id="55" name="Freeform 54"/>
            <p:cNvSpPr/>
            <p:nvPr/>
          </p:nvSpPr>
          <p:spPr>
            <a:xfrm>
              <a:off x="5286306" y="3191159"/>
              <a:ext cx="1591064" cy="1321593"/>
            </a:xfrm>
            <a:custGeom>
              <a:avLst/>
              <a:gdLst>
                <a:gd name="connsiteX0" fmla="*/ 127000 w 2533650"/>
                <a:gd name="connsiteY0" fmla="*/ 247650 h 1847850"/>
                <a:gd name="connsiteX1" fmla="*/ 2533650 w 2533650"/>
                <a:gd name="connsiteY1" fmla="*/ 1847850 h 1847850"/>
                <a:gd name="connsiteX2" fmla="*/ 2533650 w 2533650"/>
                <a:gd name="connsiteY2" fmla="*/ 1479550 h 1847850"/>
                <a:gd name="connsiteX3" fmla="*/ 0 w 2533650"/>
                <a:gd name="connsiteY3" fmla="*/ 0 h 1847850"/>
                <a:gd name="connsiteX4" fmla="*/ 127000 w 2533650"/>
                <a:gd name="connsiteY4" fmla="*/ 247650 h 1847850"/>
                <a:gd name="connsiteX0" fmla="*/ 136525 w 2533650"/>
                <a:gd name="connsiteY0" fmla="*/ 259556 h 1847850"/>
                <a:gd name="connsiteX1" fmla="*/ 2533650 w 2533650"/>
                <a:gd name="connsiteY1" fmla="*/ 1847850 h 1847850"/>
                <a:gd name="connsiteX2" fmla="*/ 2533650 w 2533650"/>
                <a:gd name="connsiteY2" fmla="*/ 1479550 h 1847850"/>
                <a:gd name="connsiteX3" fmla="*/ 0 w 2533650"/>
                <a:gd name="connsiteY3" fmla="*/ 0 h 1847850"/>
                <a:gd name="connsiteX4" fmla="*/ 136525 w 2533650"/>
                <a:gd name="connsiteY4" fmla="*/ 259556 h 1847850"/>
                <a:gd name="connsiteX0" fmla="*/ 136525 w 2533650"/>
                <a:gd name="connsiteY0" fmla="*/ 264318 h 1847850"/>
                <a:gd name="connsiteX1" fmla="*/ 2533650 w 2533650"/>
                <a:gd name="connsiteY1" fmla="*/ 1847850 h 1847850"/>
                <a:gd name="connsiteX2" fmla="*/ 2533650 w 2533650"/>
                <a:gd name="connsiteY2" fmla="*/ 1479550 h 1847850"/>
                <a:gd name="connsiteX3" fmla="*/ 0 w 2533650"/>
                <a:gd name="connsiteY3" fmla="*/ 0 h 1847850"/>
                <a:gd name="connsiteX4" fmla="*/ 136525 w 2533650"/>
                <a:gd name="connsiteY4" fmla="*/ 264318 h 1847850"/>
                <a:gd name="connsiteX0" fmla="*/ 59824 w 2456949"/>
                <a:gd name="connsiteY0" fmla="*/ 222641 h 1806173"/>
                <a:gd name="connsiteX1" fmla="*/ 2456949 w 2456949"/>
                <a:gd name="connsiteY1" fmla="*/ 1806173 h 1806173"/>
                <a:gd name="connsiteX2" fmla="*/ 2456949 w 2456949"/>
                <a:gd name="connsiteY2" fmla="*/ 1437873 h 1806173"/>
                <a:gd name="connsiteX3" fmla="*/ 0 w 2456949"/>
                <a:gd name="connsiteY3" fmla="*/ 0 h 1806173"/>
                <a:gd name="connsiteX4" fmla="*/ 59824 w 2456949"/>
                <a:gd name="connsiteY4" fmla="*/ 222641 h 1806173"/>
                <a:gd name="connsiteX0" fmla="*/ 44484 w 2456949"/>
                <a:gd name="connsiteY0" fmla="*/ 136632 h 1806173"/>
                <a:gd name="connsiteX1" fmla="*/ 2456949 w 2456949"/>
                <a:gd name="connsiteY1" fmla="*/ 1806173 h 1806173"/>
                <a:gd name="connsiteX2" fmla="*/ 2456949 w 2456949"/>
                <a:gd name="connsiteY2" fmla="*/ 1437873 h 1806173"/>
                <a:gd name="connsiteX3" fmla="*/ 0 w 2456949"/>
                <a:gd name="connsiteY3" fmla="*/ 0 h 1806173"/>
                <a:gd name="connsiteX4" fmla="*/ 44484 w 2456949"/>
                <a:gd name="connsiteY4" fmla="*/ 136632 h 1806173"/>
                <a:gd name="connsiteX0" fmla="*/ 44484 w 2477402"/>
                <a:gd name="connsiteY0" fmla="*/ 136632 h 2524956"/>
                <a:gd name="connsiteX1" fmla="*/ 2477402 w 2477402"/>
                <a:gd name="connsiteY1" fmla="*/ 2524956 h 2524956"/>
                <a:gd name="connsiteX2" fmla="*/ 2456949 w 2477402"/>
                <a:gd name="connsiteY2" fmla="*/ 1437873 h 2524956"/>
                <a:gd name="connsiteX3" fmla="*/ 0 w 2477402"/>
                <a:gd name="connsiteY3" fmla="*/ 0 h 2524956"/>
                <a:gd name="connsiteX4" fmla="*/ 44484 w 2477402"/>
                <a:gd name="connsiteY4" fmla="*/ 136632 h 2524956"/>
                <a:gd name="connsiteX0" fmla="*/ 44484 w 2477402"/>
                <a:gd name="connsiteY0" fmla="*/ 136632 h 2524956"/>
                <a:gd name="connsiteX1" fmla="*/ 2477402 w 2477402"/>
                <a:gd name="connsiteY1" fmla="*/ 2524956 h 2524956"/>
                <a:gd name="connsiteX2" fmla="*/ 2462062 w 2477402"/>
                <a:gd name="connsiteY2" fmla="*/ 2125940 h 2524956"/>
                <a:gd name="connsiteX3" fmla="*/ 0 w 2477402"/>
                <a:gd name="connsiteY3" fmla="*/ 0 h 2524956"/>
                <a:gd name="connsiteX4" fmla="*/ 44484 w 2477402"/>
                <a:gd name="connsiteY4" fmla="*/ 136632 h 2524956"/>
                <a:gd name="connsiteX0" fmla="*/ 44484 w 2500411"/>
                <a:gd name="connsiteY0" fmla="*/ 136632 h 2524956"/>
                <a:gd name="connsiteX1" fmla="*/ 2477402 w 2500411"/>
                <a:gd name="connsiteY1" fmla="*/ 2524956 h 2524956"/>
                <a:gd name="connsiteX2" fmla="*/ 2500411 w 2500411"/>
                <a:gd name="connsiteY2" fmla="*/ 2153586 h 2524956"/>
                <a:gd name="connsiteX3" fmla="*/ 0 w 2500411"/>
                <a:gd name="connsiteY3" fmla="*/ 0 h 2524956"/>
                <a:gd name="connsiteX4" fmla="*/ 44484 w 2500411"/>
                <a:gd name="connsiteY4" fmla="*/ 136632 h 2524956"/>
                <a:gd name="connsiteX0" fmla="*/ 44484 w 2500413"/>
                <a:gd name="connsiteY0" fmla="*/ 136632 h 2557208"/>
                <a:gd name="connsiteX1" fmla="*/ 2500413 w 2500413"/>
                <a:gd name="connsiteY1" fmla="*/ 2557208 h 2557208"/>
                <a:gd name="connsiteX2" fmla="*/ 2500411 w 2500413"/>
                <a:gd name="connsiteY2" fmla="*/ 2153586 h 2557208"/>
                <a:gd name="connsiteX3" fmla="*/ 0 w 2500413"/>
                <a:gd name="connsiteY3" fmla="*/ 0 h 2557208"/>
                <a:gd name="connsiteX4" fmla="*/ 44484 w 2500413"/>
                <a:gd name="connsiteY4" fmla="*/ 136632 h 255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0413" h="2557208">
                  <a:moveTo>
                    <a:pt x="44484" y="136632"/>
                  </a:moveTo>
                  <a:lnTo>
                    <a:pt x="2500413" y="2557208"/>
                  </a:lnTo>
                  <a:cubicBezTo>
                    <a:pt x="2500412" y="2422667"/>
                    <a:pt x="2500412" y="2288127"/>
                    <a:pt x="2500411" y="2153586"/>
                  </a:cubicBezTo>
                  <a:lnTo>
                    <a:pt x="0" y="0"/>
                  </a:lnTo>
                  <a:lnTo>
                    <a:pt x="44484" y="136632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>
              <a:off x="5255718" y="3126323"/>
              <a:ext cx="1621502" cy="1182222"/>
            </a:xfrm>
            <a:custGeom>
              <a:avLst/>
              <a:gdLst>
                <a:gd name="connsiteX0" fmla="*/ 40481 w 1564481"/>
                <a:gd name="connsiteY0" fmla="*/ 59531 h 802481"/>
                <a:gd name="connsiteX1" fmla="*/ 0 w 1564481"/>
                <a:gd name="connsiteY1" fmla="*/ 0 h 802481"/>
                <a:gd name="connsiteX2" fmla="*/ 1564481 w 1564481"/>
                <a:gd name="connsiteY2" fmla="*/ 614363 h 802481"/>
                <a:gd name="connsiteX3" fmla="*/ 1564481 w 1564481"/>
                <a:gd name="connsiteY3" fmla="*/ 802481 h 802481"/>
                <a:gd name="connsiteX4" fmla="*/ 40481 w 1564481"/>
                <a:gd name="connsiteY4" fmla="*/ 59531 h 802481"/>
                <a:gd name="connsiteX0" fmla="*/ 40481 w 1564481"/>
                <a:gd name="connsiteY0" fmla="*/ 64294 h 807244"/>
                <a:gd name="connsiteX1" fmla="*/ 0 w 1564481"/>
                <a:gd name="connsiteY1" fmla="*/ 0 h 807244"/>
                <a:gd name="connsiteX2" fmla="*/ 1564481 w 1564481"/>
                <a:gd name="connsiteY2" fmla="*/ 619126 h 807244"/>
                <a:gd name="connsiteX3" fmla="*/ 1564481 w 1564481"/>
                <a:gd name="connsiteY3" fmla="*/ 807244 h 807244"/>
                <a:gd name="connsiteX4" fmla="*/ 40481 w 1564481"/>
                <a:gd name="connsiteY4" fmla="*/ 64294 h 807244"/>
                <a:gd name="connsiteX0" fmla="*/ 40481 w 1588293"/>
                <a:gd name="connsiteY0" fmla="*/ 64294 h 1173957"/>
                <a:gd name="connsiteX1" fmla="*/ 0 w 1588293"/>
                <a:gd name="connsiteY1" fmla="*/ 0 h 1173957"/>
                <a:gd name="connsiteX2" fmla="*/ 1564481 w 1588293"/>
                <a:gd name="connsiteY2" fmla="*/ 619126 h 1173957"/>
                <a:gd name="connsiteX3" fmla="*/ 1588293 w 1588293"/>
                <a:gd name="connsiteY3" fmla="*/ 1173957 h 1173957"/>
                <a:gd name="connsiteX4" fmla="*/ 40481 w 1588293"/>
                <a:gd name="connsiteY4" fmla="*/ 64294 h 1173957"/>
                <a:gd name="connsiteX0" fmla="*/ 40481 w 1588294"/>
                <a:gd name="connsiteY0" fmla="*/ 64294 h 1173957"/>
                <a:gd name="connsiteX1" fmla="*/ 0 w 1588294"/>
                <a:gd name="connsiteY1" fmla="*/ 0 h 1173957"/>
                <a:gd name="connsiteX2" fmla="*/ 1588294 w 1588294"/>
                <a:gd name="connsiteY2" fmla="*/ 969169 h 1173957"/>
                <a:gd name="connsiteX3" fmla="*/ 1588293 w 1588294"/>
                <a:gd name="connsiteY3" fmla="*/ 1173957 h 1173957"/>
                <a:gd name="connsiteX4" fmla="*/ 40481 w 1588294"/>
                <a:gd name="connsiteY4" fmla="*/ 64294 h 1173957"/>
                <a:gd name="connsiteX0" fmla="*/ 42982 w 1590795"/>
                <a:gd name="connsiteY0" fmla="*/ 72558 h 1182221"/>
                <a:gd name="connsiteX1" fmla="*/ 0 w 1590795"/>
                <a:gd name="connsiteY1" fmla="*/ 0 h 1182221"/>
                <a:gd name="connsiteX2" fmla="*/ 1590795 w 1590795"/>
                <a:gd name="connsiteY2" fmla="*/ 977433 h 1182221"/>
                <a:gd name="connsiteX3" fmla="*/ 1590794 w 1590795"/>
                <a:gd name="connsiteY3" fmla="*/ 1182221 h 1182221"/>
                <a:gd name="connsiteX4" fmla="*/ 42982 w 1590795"/>
                <a:gd name="connsiteY4" fmla="*/ 72558 h 1182221"/>
                <a:gd name="connsiteX0" fmla="*/ 35480 w 1590795"/>
                <a:gd name="connsiteY0" fmla="*/ 69803 h 1182221"/>
                <a:gd name="connsiteX1" fmla="*/ 0 w 1590795"/>
                <a:gd name="connsiteY1" fmla="*/ 0 h 1182221"/>
                <a:gd name="connsiteX2" fmla="*/ 1590795 w 1590795"/>
                <a:gd name="connsiteY2" fmla="*/ 977433 h 1182221"/>
                <a:gd name="connsiteX3" fmla="*/ 1590794 w 1590795"/>
                <a:gd name="connsiteY3" fmla="*/ 1182221 h 1182221"/>
                <a:gd name="connsiteX4" fmla="*/ 35480 w 1590795"/>
                <a:gd name="connsiteY4" fmla="*/ 69803 h 1182221"/>
                <a:gd name="connsiteX0" fmla="*/ 25477 w 1590795"/>
                <a:gd name="connsiteY0" fmla="*/ 64294 h 1182221"/>
                <a:gd name="connsiteX1" fmla="*/ 0 w 1590795"/>
                <a:gd name="connsiteY1" fmla="*/ 0 h 1182221"/>
                <a:gd name="connsiteX2" fmla="*/ 1590795 w 1590795"/>
                <a:gd name="connsiteY2" fmla="*/ 977433 h 1182221"/>
                <a:gd name="connsiteX3" fmla="*/ 1590794 w 1590795"/>
                <a:gd name="connsiteY3" fmla="*/ 1182221 h 1182221"/>
                <a:gd name="connsiteX4" fmla="*/ 25477 w 1590795"/>
                <a:gd name="connsiteY4" fmla="*/ 64294 h 118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795" h="1182221">
                  <a:moveTo>
                    <a:pt x="25477" y="64294"/>
                  </a:moveTo>
                  <a:lnTo>
                    <a:pt x="0" y="0"/>
                  </a:lnTo>
                  <a:lnTo>
                    <a:pt x="1590795" y="977433"/>
                  </a:lnTo>
                  <a:cubicBezTo>
                    <a:pt x="1590795" y="1045696"/>
                    <a:pt x="1590794" y="1113958"/>
                    <a:pt x="1590794" y="1182221"/>
                  </a:cubicBezTo>
                  <a:lnTo>
                    <a:pt x="25477" y="64294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5224327" y="3056838"/>
              <a:ext cx="1653050" cy="1056877"/>
            </a:xfrm>
            <a:custGeom>
              <a:avLst/>
              <a:gdLst>
                <a:gd name="connsiteX0" fmla="*/ 0 w 1585912"/>
                <a:gd name="connsiteY0" fmla="*/ 0 h 692944"/>
                <a:gd name="connsiteX1" fmla="*/ 1585912 w 1585912"/>
                <a:gd name="connsiteY1" fmla="*/ 478632 h 692944"/>
                <a:gd name="connsiteX2" fmla="*/ 1585912 w 1585912"/>
                <a:gd name="connsiteY2" fmla="*/ 692944 h 692944"/>
                <a:gd name="connsiteX3" fmla="*/ 28575 w 1585912"/>
                <a:gd name="connsiteY3" fmla="*/ 76200 h 692944"/>
                <a:gd name="connsiteX4" fmla="*/ 0 w 1585912"/>
                <a:gd name="connsiteY4" fmla="*/ 0 h 692944"/>
                <a:gd name="connsiteX0" fmla="*/ 0 w 1585912"/>
                <a:gd name="connsiteY0" fmla="*/ 0 h 692944"/>
                <a:gd name="connsiteX1" fmla="*/ 1585912 w 1585912"/>
                <a:gd name="connsiteY1" fmla="*/ 478632 h 692944"/>
                <a:gd name="connsiteX2" fmla="*/ 1585912 w 1585912"/>
                <a:gd name="connsiteY2" fmla="*/ 692944 h 692944"/>
                <a:gd name="connsiteX3" fmla="*/ 16669 w 1585912"/>
                <a:gd name="connsiteY3" fmla="*/ 66675 h 692944"/>
                <a:gd name="connsiteX4" fmla="*/ 0 w 1585912"/>
                <a:gd name="connsiteY4" fmla="*/ 0 h 692944"/>
                <a:gd name="connsiteX0" fmla="*/ 0 w 1585912"/>
                <a:gd name="connsiteY0" fmla="*/ 0 h 692944"/>
                <a:gd name="connsiteX1" fmla="*/ 1585912 w 1585912"/>
                <a:gd name="connsiteY1" fmla="*/ 478632 h 692944"/>
                <a:gd name="connsiteX2" fmla="*/ 1585912 w 1585912"/>
                <a:gd name="connsiteY2" fmla="*/ 692944 h 692944"/>
                <a:gd name="connsiteX3" fmla="*/ 16669 w 1585912"/>
                <a:gd name="connsiteY3" fmla="*/ 66675 h 692944"/>
                <a:gd name="connsiteX4" fmla="*/ 16669 w 1585912"/>
                <a:gd name="connsiteY4" fmla="*/ 57150 h 692944"/>
                <a:gd name="connsiteX5" fmla="*/ 0 w 1585912"/>
                <a:gd name="connsiteY5" fmla="*/ 0 h 692944"/>
                <a:gd name="connsiteX0" fmla="*/ 0 w 1585912"/>
                <a:gd name="connsiteY0" fmla="*/ 0 h 692944"/>
                <a:gd name="connsiteX1" fmla="*/ 1585912 w 1585912"/>
                <a:gd name="connsiteY1" fmla="*/ 478632 h 692944"/>
                <a:gd name="connsiteX2" fmla="*/ 1585912 w 1585912"/>
                <a:gd name="connsiteY2" fmla="*/ 692944 h 692944"/>
                <a:gd name="connsiteX3" fmla="*/ 21432 w 1585912"/>
                <a:gd name="connsiteY3" fmla="*/ 59531 h 692944"/>
                <a:gd name="connsiteX4" fmla="*/ 16669 w 1585912"/>
                <a:gd name="connsiteY4" fmla="*/ 57150 h 692944"/>
                <a:gd name="connsiteX5" fmla="*/ 0 w 1585912"/>
                <a:gd name="connsiteY5" fmla="*/ 0 h 692944"/>
                <a:gd name="connsiteX0" fmla="*/ 0 w 1585912"/>
                <a:gd name="connsiteY0" fmla="*/ 0 h 692944"/>
                <a:gd name="connsiteX1" fmla="*/ 1585912 w 1585912"/>
                <a:gd name="connsiteY1" fmla="*/ 478632 h 692944"/>
                <a:gd name="connsiteX2" fmla="*/ 1585912 w 1585912"/>
                <a:gd name="connsiteY2" fmla="*/ 692944 h 692944"/>
                <a:gd name="connsiteX3" fmla="*/ 21432 w 1585912"/>
                <a:gd name="connsiteY3" fmla="*/ 59531 h 692944"/>
                <a:gd name="connsiteX4" fmla="*/ 28575 w 1585912"/>
                <a:gd name="connsiteY4" fmla="*/ 61912 h 692944"/>
                <a:gd name="connsiteX5" fmla="*/ 0 w 1585912"/>
                <a:gd name="connsiteY5" fmla="*/ 0 h 692944"/>
                <a:gd name="connsiteX0" fmla="*/ 0 w 1585912"/>
                <a:gd name="connsiteY0" fmla="*/ 0 h 692944"/>
                <a:gd name="connsiteX1" fmla="*/ 1585912 w 1585912"/>
                <a:gd name="connsiteY1" fmla="*/ 478632 h 692944"/>
                <a:gd name="connsiteX2" fmla="*/ 1585912 w 1585912"/>
                <a:gd name="connsiteY2" fmla="*/ 692944 h 692944"/>
                <a:gd name="connsiteX3" fmla="*/ 21432 w 1585912"/>
                <a:gd name="connsiteY3" fmla="*/ 59531 h 692944"/>
                <a:gd name="connsiteX4" fmla="*/ 26194 w 1585912"/>
                <a:gd name="connsiteY4" fmla="*/ 73819 h 692944"/>
                <a:gd name="connsiteX5" fmla="*/ 0 w 1585912"/>
                <a:gd name="connsiteY5" fmla="*/ 0 h 692944"/>
                <a:gd name="connsiteX0" fmla="*/ 0 w 1585912"/>
                <a:gd name="connsiteY0" fmla="*/ 0 h 692944"/>
                <a:gd name="connsiteX1" fmla="*/ 1585912 w 1585912"/>
                <a:gd name="connsiteY1" fmla="*/ 478632 h 692944"/>
                <a:gd name="connsiteX2" fmla="*/ 1585912 w 1585912"/>
                <a:gd name="connsiteY2" fmla="*/ 692944 h 692944"/>
                <a:gd name="connsiteX3" fmla="*/ 21432 w 1585912"/>
                <a:gd name="connsiteY3" fmla="*/ 59531 h 692944"/>
                <a:gd name="connsiteX4" fmla="*/ 21431 w 1585912"/>
                <a:gd name="connsiteY4" fmla="*/ 59531 h 692944"/>
                <a:gd name="connsiteX5" fmla="*/ 0 w 1585912"/>
                <a:gd name="connsiteY5" fmla="*/ 0 h 692944"/>
                <a:gd name="connsiteX0" fmla="*/ 0 w 1585912"/>
                <a:gd name="connsiteY0" fmla="*/ 0 h 692944"/>
                <a:gd name="connsiteX1" fmla="*/ 1585912 w 1585912"/>
                <a:gd name="connsiteY1" fmla="*/ 478632 h 692944"/>
                <a:gd name="connsiteX2" fmla="*/ 1585912 w 1585912"/>
                <a:gd name="connsiteY2" fmla="*/ 692944 h 692944"/>
                <a:gd name="connsiteX3" fmla="*/ 21432 w 1585912"/>
                <a:gd name="connsiteY3" fmla="*/ 59531 h 692944"/>
                <a:gd name="connsiteX4" fmla="*/ 21431 w 1585912"/>
                <a:gd name="connsiteY4" fmla="*/ 59531 h 692944"/>
                <a:gd name="connsiteX5" fmla="*/ 0 w 1585912"/>
                <a:gd name="connsiteY5" fmla="*/ 0 h 692944"/>
                <a:gd name="connsiteX0" fmla="*/ 0 w 1585912"/>
                <a:gd name="connsiteY0" fmla="*/ 0 h 692944"/>
                <a:gd name="connsiteX1" fmla="*/ 1585912 w 1585912"/>
                <a:gd name="connsiteY1" fmla="*/ 478632 h 692944"/>
                <a:gd name="connsiteX2" fmla="*/ 1585912 w 1585912"/>
                <a:gd name="connsiteY2" fmla="*/ 692944 h 692944"/>
                <a:gd name="connsiteX3" fmla="*/ 21432 w 1585912"/>
                <a:gd name="connsiteY3" fmla="*/ 59531 h 692944"/>
                <a:gd name="connsiteX4" fmla="*/ 19050 w 1585912"/>
                <a:gd name="connsiteY4" fmla="*/ 76200 h 692944"/>
                <a:gd name="connsiteX5" fmla="*/ 0 w 1585912"/>
                <a:gd name="connsiteY5" fmla="*/ 0 h 692944"/>
                <a:gd name="connsiteX0" fmla="*/ 78628 w 1664540"/>
                <a:gd name="connsiteY0" fmla="*/ 0 h 692944"/>
                <a:gd name="connsiteX1" fmla="*/ 1664540 w 1664540"/>
                <a:gd name="connsiteY1" fmla="*/ 478632 h 692944"/>
                <a:gd name="connsiteX2" fmla="*/ 1664540 w 1664540"/>
                <a:gd name="connsiteY2" fmla="*/ 692944 h 692944"/>
                <a:gd name="connsiteX3" fmla="*/ 100060 w 1664540"/>
                <a:gd name="connsiteY3" fmla="*/ 59531 h 692944"/>
                <a:gd name="connsiteX4" fmla="*/ 47 w 1664540"/>
                <a:gd name="connsiteY4" fmla="*/ 145257 h 692944"/>
                <a:gd name="connsiteX5" fmla="*/ 78628 w 1664540"/>
                <a:gd name="connsiteY5" fmla="*/ 0 h 692944"/>
                <a:gd name="connsiteX0" fmla="*/ 0 w 1585912"/>
                <a:gd name="connsiteY0" fmla="*/ 0 h 692944"/>
                <a:gd name="connsiteX1" fmla="*/ 1585912 w 1585912"/>
                <a:gd name="connsiteY1" fmla="*/ 478632 h 692944"/>
                <a:gd name="connsiteX2" fmla="*/ 1585912 w 1585912"/>
                <a:gd name="connsiteY2" fmla="*/ 692944 h 692944"/>
                <a:gd name="connsiteX3" fmla="*/ 21432 w 1585912"/>
                <a:gd name="connsiteY3" fmla="*/ 59531 h 692944"/>
                <a:gd name="connsiteX4" fmla="*/ 0 w 1585912"/>
                <a:gd name="connsiteY4" fmla="*/ 0 h 692944"/>
                <a:gd name="connsiteX0" fmla="*/ 0 w 1585912"/>
                <a:gd name="connsiteY0" fmla="*/ 0 h 692944"/>
                <a:gd name="connsiteX1" fmla="*/ 1585912 w 1585912"/>
                <a:gd name="connsiteY1" fmla="*/ 478632 h 692944"/>
                <a:gd name="connsiteX2" fmla="*/ 1585912 w 1585912"/>
                <a:gd name="connsiteY2" fmla="*/ 692944 h 692944"/>
                <a:gd name="connsiteX3" fmla="*/ 23813 w 1585912"/>
                <a:gd name="connsiteY3" fmla="*/ 61913 h 692944"/>
                <a:gd name="connsiteX4" fmla="*/ 0 w 1585912"/>
                <a:gd name="connsiteY4" fmla="*/ 0 h 692944"/>
                <a:gd name="connsiteX0" fmla="*/ 0 w 1614444"/>
                <a:gd name="connsiteY0" fmla="*/ 0 h 1026319"/>
                <a:gd name="connsiteX1" fmla="*/ 1585912 w 1614444"/>
                <a:gd name="connsiteY1" fmla="*/ 478632 h 1026319"/>
                <a:gd name="connsiteX2" fmla="*/ 1614444 w 1614444"/>
                <a:gd name="connsiteY2" fmla="*/ 1026319 h 1026319"/>
                <a:gd name="connsiteX3" fmla="*/ 23813 w 1614444"/>
                <a:gd name="connsiteY3" fmla="*/ 61913 h 1026319"/>
                <a:gd name="connsiteX4" fmla="*/ 0 w 1614444"/>
                <a:gd name="connsiteY4" fmla="*/ 0 h 1026319"/>
                <a:gd name="connsiteX0" fmla="*/ 0 w 1612067"/>
                <a:gd name="connsiteY0" fmla="*/ 0 h 1033462"/>
                <a:gd name="connsiteX1" fmla="*/ 1585912 w 1612067"/>
                <a:gd name="connsiteY1" fmla="*/ 478632 h 1033462"/>
                <a:gd name="connsiteX2" fmla="*/ 1612067 w 1612067"/>
                <a:gd name="connsiteY2" fmla="*/ 1033462 h 1033462"/>
                <a:gd name="connsiteX3" fmla="*/ 23813 w 1612067"/>
                <a:gd name="connsiteY3" fmla="*/ 61913 h 1033462"/>
                <a:gd name="connsiteX4" fmla="*/ 0 w 1612067"/>
                <a:gd name="connsiteY4" fmla="*/ 0 h 1033462"/>
                <a:gd name="connsiteX0" fmla="*/ 0 w 1612067"/>
                <a:gd name="connsiteY0" fmla="*/ 0 h 1033462"/>
                <a:gd name="connsiteX1" fmla="*/ 1612067 w 1612067"/>
                <a:gd name="connsiteY1" fmla="*/ 866776 h 1033462"/>
                <a:gd name="connsiteX2" fmla="*/ 1612067 w 1612067"/>
                <a:gd name="connsiteY2" fmla="*/ 1033462 h 1033462"/>
                <a:gd name="connsiteX3" fmla="*/ 23813 w 1612067"/>
                <a:gd name="connsiteY3" fmla="*/ 61913 h 1033462"/>
                <a:gd name="connsiteX4" fmla="*/ 0 w 1612067"/>
                <a:gd name="connsiteY4" fmla="*/ 0 h 1033462"/>
                <a:gd name="connsiteX0" fmla="*/ 6729 w 1618796"/>
                <a:gd name="connsiteY0" fmla="*/ 0 h 1033462"/>
                <a:gd name="connsiteX1" fmla="*/ 1618796 w 1618796"/>
                <a:gd name="connsiteY1" fmla="*/ 866776 h 1033462"/>
                <a:gd name="connsiteX2" fmla="*/ 1618796 w 1618796"/>
                <a:gd name="connsiteY2" fmla="*/ 1033462 h 1033462"/>
                <a:gd name="connsiteX3" fmla="*/ 0 w 1618796"/>
                <a:gd name="connsiteY3" fmla="*/ 59158 h 1033462"/>
                <a:gd name="connsiteX4" fmla="*/ 6729 w 1618796"/>
                <a:gd name="connsiteY4" fmla="*/ 0 h 1033462"/>
                <a:gd name="connsiteX0" fmla="*/ 0 w 1650245"/>
                <a:gd name="connsiteY0" fmla="*/ 0 h 1044480"/>
                <a:gd name="connsiteX1" fmla="*/ 1650245 w 1650245"/>
                <a:gd name="connsiteY1" fmla="*/ 877794 h 1044480"/>
                <a:gd name="connsiteX2" fmla="*/ 1650245 w 1650245"/>
                <a:gd name="connsiteY2" fmla="*/ 1044480 h 1044480"/>
                <a:gd name="connsiteX3" fmla="*/ 31449 w 1650245"/>
                <a:gd name="connsiteY3" fmla="*/ 70176 h 1044480"/>
                <a:gd name="connsiteX4" fmla="*/ 0 w 1650245"/>
                <a:gd name="connsiteY4" fmla="*/ 0 h 1044480"/>
                <a:gd name="connsiteX0" fmla="*/ 0 w 1650245"/>
                <a:gd name="connsiteY0" fmla="*/ 0 h 1056876"/>
                <a:gd name="connsiteX1" fmla="*/ 1650245 w 1650245"/>
                <a:gd name="connsiteY1" fmla="*/ 877794 h 1056876"/>
                <a:gd name="connsiteX2" fmla="*/ 1646841 w 1650245"/>
                <a:gd name="connsiteY2" fmla="*/ 1056876 h 1056876"/>
                <a:gd name="connsiteX3" fmla="*/ 31449 w 1650245"/>
                <a:gd name="connsiteY3" fmla="*/ 70176 h 1056876"/>
                <a:gd name="connsiteX4" fmla="*/ 0 w 1650245"/>
                <a:gd name="connsiteY4" fmla="*/ 0 h 1056876"/>
                <a:gd name="connsiteX0" fmla="*/ 0 w 1650245"/>
                <a:gd name="connsiteY0" fmla="*/ 0 h 1058942"/>
                <a:gd name="connsiteX1" fmla="*/ 1650245 w 1650245"/>
                <a:gd name="connsiteY1" fmla="*/ 877794 h 1058942"/>
                <a:gd name="connsiteX2" fmla="*/ 1646841 w 1650245"/>
                <a:gd name="connsiteY2" fmla="*/ 1058942 h 1058942"/>
                <a:gd name="connsiteX3" fmla="*/ 31449 w 1650245"/>
                <a:gd name="connsiteY3" fmla="*/ 70176 h 1058942"/>
                <a:gd name="connsiteX4" fmla="*/ 0 w 1650245"/>
                <a:gd name="connsiteY4" fmla="*/ 0 h 1058942"/>
                <a:gd name="connsiteX0" fmla="*/ 0 w 1650245"/>
                <a:gd name="connsiteY0" fmla="*/ 0 h 1058942"/>
                <a:gd name="connsiteX1" fmla="*/ 1650245 w 1650245"/>
                <a:gd name="connsiteY1" fmla="*/ 877794 h 1058942"/>
                <a:gd name="connsiteX2" fmla="*/ 1648543 w 1650245"/>
                <a:gd name="connsiteY2" fmla="*/ 1058942 h 1058942"/>
                <a:gd name="connsiteX3" fmla="*/ 31449 w 1650245"/>
                <a:gd name="connsiteY3" fmla="*/ 70176 h 1058942"/>
                <a:gd name="connsiteX4" fmla="*/ 0 w 1650245"/>
                <a:gd name="connsiteY4" fmla="*/ 0 h 1058942"/>
                <a:gd name="connsiteX0" fmla="*/ 0 w 1650572"/>
                <a:gd name="connsiteY0" fmla="*/ 0 h 1056876"/>
                <a:gd name="connsiteX1" fmla="*/ 1650245 w 1650572"/>
                <a:gd name="connsiteY1" fmla="*/ 877794 h 1056876"/>
                <a:gd name="connsiteX2" fmla="*/ 1650245 w 1650572"/>
                <a:gd name="connsiteY2" fmla="*/ 1056876 h 1056876"/>
                <a:gd name="connsiteX3" fmla="*/ 31449 w 1650572"/>
                <a:gd name="connsiteY3" fmla="*/ 70176 h 1056876"/>
                <a:gd name="connsiteX4" fmla="*/ 0 w 1650572"/>
                <a:gd name="connsiteY4" fmla="*/ 0 h 10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0572" h="1056876">
                  <a:moveTo>
                    <a:pt x="0" y="0"/>
                  </a:moveTo>
                  <a:lnTo>
                    <a:pt x="1650245" y="877794"/>
                  </a:lnTo>
                  <a:cubicBezTo>
                    <a:pt x="1649110" y="937488"/>
                    <a:pt x="1651380" y="997182"/>
                    <a:pt x="1650245" y="1056876"/>
                  </a:cubicBezTo>
                  <a:lnTo>
                    <a:pt x="31449" y="70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5190989" y="2990104"/>
              <a:ext cx="1685892" cy="949977"/>
            </a:xfrm>
            <a:custGeom>
              <a:avLst/>
              <a:gdLst>
                <a:gd name="connsiteX0" fmla="*/ 40481 w 1659731"/>
                <a:gd name="connsiteY0" fmla="*/ 71438 h 942975"/>
                <a:gd name="connsiteX1" fmla="*/ 0 w 1659731"/>
                <a:gd name="connsiteY1" fmla="*/ 0 h 942975"/>
                <a:gd name="connsiteX2" fmla="*/ 1659731 w 1659731"/>
                <a:gd name="connsiteY2" fmla="*/ 733425 h 942975"/>
                <a:gd name="connsiteX3" fmla="*/ 1659731 w 1659731"/>
                <a:gd name="connsiteY3" fmla="*/ 942975 h 942975"/>
                <a:gd name="connsiteX4" fmla="*/ 40481 w 1659731"/>
                <a:gd name="connsiteY4" fmla="*/ 71438 h 942975"/>
                <a:gd name="connsiteX0" fmla="*/ 28575 w 1647825"/>
                <a:gd name="connsiteY0" fmla="*/ 64295 h 935832"/>
                <a:gd name="connsiteX1" fmla="*/ 0 w 1647825"/>
                <a:gd name="connsiteY1" fmla="*/ 0 h 935832"/>
                <a:gd name="connsiteX2" fmla="*/ 1647825 w 1647825"/>
                <a:gd name="connsiteY2" fmla="*/ 726282 h 935832"/>
                <a:gd name="connsiteX3" fmla="*/ 1647825 w 1647825"/>
                <a:gd name="connsiteY3" fmla="*/ 935832 h 935832"/>
                <a:gd name="connsiteX4" fmla="*/ 28575 w 1647825"/>
                <a:gd name="connsiteY4" fmla="*/ 64295 h 935832"/>
                <a:gd name="connsiteX0" fmla="*/ 30956 w 1650206"/>
                <a:gd name="connsiteY0" fmla="*/ 61913 h 933450"/>
                <a:gd name="connsiteX1" fmla="*/ 0 w 1650206"/>
                <a:gd name="connsiteY1" fmla="*/ 0 h 933450"/>
                <a:gd name="connsiteX2" fmla="*/ 1650206 w 1650206"/>
                <a:gd name="connsiteY2" fmla="*/ 723900 h 933450"/>
                <a:gd name="connsiteX3" fmla="*/ 1650206 w 1650206"/>
                <a:gd name="connsiteY3" fmla="*/ 933450 h 933450"/>
                <a:gd name="connsiteX4" fmla="*/ 30956 w 1650206"/>
                <a:gd name="connsiteY4" fmla="*/ 61913 h 933450"/>
                <a:gd name="connsiteX0" fmla="*/ 5466 w 1650206"/>
                <a:gd name="connsiteY0" fmla="*/ 50895 h 933450"/>
                <a:gd name="connsiteX1" fmla="*/ 0 w 1650206"/>
                <a:gd name="connsiteY1" fmla="*/ 0 h 933450"/>
                <a:gd name="connsiteX2" fmla="*/ 1650206 w 1650206"/>
                <a:gd name="connsiteY2" fmla="*/ 723900 h 933450"/>
                <a:gd name="connsiteX3" fmla="*/ 1650206 w 1650206"/>
                <a:gd name="connsiteY3" fmla="*/ 933450 h 933450"/>
                <a:gd name="connsiteX4" fmla="*/ 5466 w 1650206"/>
                <a:gd name="connsiteY4" fmla="*/ 50895 h 933450"/>
                <a:gd name="connsiteX0" fmla="*/ 23309 w 1668049"/>
                <a:gd name="connsiteY0" fmla="*/ 61913 h 944468"/>
                <a:gd name="connsiteX1" fmla="*/ 0 w 1668049"/>
                <a:gd name="connsiteY1" fmla="*/ 0 h 944468"/>
                <a:gd name="connsiteX2" fmla="*/ 1668049 w 1668049"/>
                <a:gd name="connsiteY2" fmla="*/ 734918 h 944468"/>
                <a:gd name="connsiteX3" fmla="*/ 1668049 w 1668049"/>
                <a:gd name="connsiteY3" fmla="*/ 944468 h 944468"/>
                <a:gd name="connsiteX4" fmla="*/ 23309 w 1668049"/>
                <a:gd name="connsiteY4" fmla="*/ 61913 h 944468"/>
                <a:gd name="connsiteX0" fmla="*/ 10564 w 1668049"/>
                <a:gd name="connsiteY0" fmla="*/ 59158 h 944468"/>
                <a:gd name="connsiteX1" fmla="*/ 0 w 1668049"/>
                <a:gd name="connsiteY1" fmla="*/ 0 h 944468"/>
                <a:gd name="connsiteX2" fmla="*/ 1668049 w 1668049"/>
                <a:gd name="connsiteY2" fmla="*/ 734918 h 944468"/>
                <a:gd name="connsiteX3" fmla="*/ 1668049 w 1668049"/>
                <a:gd name="connsiteY3" fmla="*/ 944468 h 944468"/>
                <a:gd name="connsiteX4" fmla="*/ 10564 w 1668049"/>
                <a:gd name="connsiteY4" fmla="*/ 59158 h 944468"/>
                <a:gd name="connsiteX0" fmla="*/ 18211 w 1675696"/>
                <a:gd name="connsiteY0" fmla="*/ 64667 h 949977"/>
                <a:gd name="connsiteX1" fmla="*/ 0 w 1675696"/>
                <a:gd name="connsiteY1" fmla="*/ 0 h 949977"/>
                <a:gd name="connsiteX2" fmla="*/ 1675696 w 1675696"/>
                <a:gd name="connsiteY2" fmla="*/ 740427 h 949977"/>
                <a:gd name="connsiteX3" fmla="*/ 1675696 w 1675696"/>
                <a:gd name="connsiteY3" fmla="*/ 949977 h 949977"/>
                <a:gd name="connsiteX4" fmla="*/ 18211 w 1675696"/>
                <a:gd name="connsiteY4" fmla="*/ 64667 h 949977"/>
                <a:gd name="connsiteX0" fmla="*/ 28407 w 1685892"/>
                <a:gd name="connsiteY0" fmla="*/ 64667 h 949977"/>
                <a:gd name="connsiteX1" fmla="*/ 0 w 1685892"/>
                <a:gd name="connsiteY1" fmla="*/ 0 h 949977"/>
                <a:gd name="connsiteX2" fmla="*/ 1685892 w 1685892"/>
                <a:gd name="connsiteY2" fmla="*/ 740427 h 949977"/>
                <a:gd name="connsiteX3" fmla="*/ 1685892 w 1685892"/>
                <a:gd name="connsiteY3" fmla="*/ 949977 h 949977"/>
                <a:gd name="connsiteX4" fmla="*/ 28407 w 1685892"/>
                <a:gd name="connsiteY4" fmla="*/ 64667 h 94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892" h="949977">
                  <a:moveTo>
                    <a:pt x="28407" y="64667"/>
                  </a:moveTo>
                  <a:lnTo>
                    <a:pt x="0" y="0"/>
                  </a:lnTo>
                  <a:lnTo>
                    <a:pt x="1685892" y="740427"/>
                  </a:lnTo>
                  <a:lnTo>
                    <a:pt x="1685892" y="949977"/>
                  </a:lnTo>
                  <a:lnTo>
                    <a:pt x="28407" y="64667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>
              <a:off x="5166851" y="2927816"/>
              <a:ext cx="1710197" cy="803087"/>
            </a:xfrm>
            <a:custGeom>
              <a:avLst/>
              <a:gdLst>
                <a:gd name="connsiteX0" fmla="*/ 30956 w 1676400"/>
                <a:gd name="connsiteY0" fmla="*/ 64294 h 785812"/>
                <a:gd name="connsiteX1" fmla="*/ 0 w 1676400"/>
                <a:gd name="connsiteY1" fmla="*/ 0 h 785812"/>
                <a:gd name="connsiteX2" fmla="*/ 1676400 w 1676400"/>
                <a:gd name="connsiteY2" fmla="*/ 604837 h 785812"/>
                <a:gd name="connsiteX3" fmla="*/ 1676400 w 1676400"/>
                <a:gd name="connsiteY3" fmla="*/ 785812 h 785812"/>
                <a:gd name="connsiteX4" fmla="*/ 30956 w 1676400"/>
                <a:gd name="connsiteY4" fmla="*/ 64294 h 785812"/>
                <a:gd name="connsiteX0" fmla="*/ 40481 w 1685925"/>
                <a:gd name="connsiteY0" fmla="*/ 66676 h 788194"/>
                <a:gd name="connsiteX1" fmla="*/ 0 w 1685925"/>
                <a:gd name="connsiteY1" fmla="*/ 0 h 788194"/>
                <a:gd name="connsiteX2" fmla="*/ 1685925 w 1685925"/>
                <a:gd name="connsiteY2" fmla="*/ 607219 h 788194"/>
                <a:gd name="connsiteX3" fmla="*/ 1685925 w 1685925"/>
                <a:gd name="connsiteY3" fmla="*/ 788194 h 788194"/>
                <a:gd name="connsiteX4" fmla="*/ 40481 w 1685925"/>
                <a:gd name="connsiteY4" fmla="*/ 66676 h 788194"/>
                <a:gd name="connsiteX0" fmla="*/ 38100 w 1685925"/>
                <a:gd name="connsiteY0" fmla="*/ 64295 h 788194"/>
                <a:gd name="connsiteX1" fmla="*/ 0 w 1685925"/>
                <a:gd name="connsiteY1" fmla="*/ 0 h 788194"/>
                <a:gd name="connsiteX2" fmla="*/ 1685925 w 1685925"/>
                <a:gd name="connsiteY2" fmla="*/ 607219 h 788194"/>
                <a:gd name="connsiteX3" fmla="*/ 1685925 w 1685925"/>
                <a:gd name="connsiteY3" fmla="*/ 788194 h 788194"/>
                <a:gd name="connsiteX4" fmla="*/ 38100 w 1685925"/>
                <a:gd name="connsiteY4" fmla="*/ 64295 h 788194"/>
                <a:gd name="connsiteX0" fmla="*/ 28575 w 1676400"/>
                <a:gd name="connsiteY0" fmla="*/ 57151 h 781050"/>
                <a:gd name="connsiteX1" fmla="*/ 0 w 1676400"/>
                <a:gd name="connsiteY1" fmla="*/ 0 h 781050"/>
                <a:gd name="connsiteX2" fmla="*/ 1676400 w 1676400"/>
                <a:gd name="connsiteY2" fmla="*/ 600075 h 781050"/>
                <a:gd name="connsiteX3" fmla="*/ 1676400 w 1676400"/>
                <a:gd name="connsiteY3" fmla="*/ 781050 h 781050"/>
                <a:gd name="connsiteX4" fmla="*/ 28575 w 1676400"/>
                <a:gd name="connsiteY4" fmla="*/ 57151 h 781050"/>
                <a:gd name="connsiteX0" fmla="*/ 5666 w 1676400"/>
                <a:gd name="connsiteY0" fmla="*/ 46133 h 781050"/>
                <a:gd name="connsiteX1" fmla="*/ 0 w 1676400"/>
                <a:gd name="connsiteY1" fmla="*/ 0 h 781050"/>
                <a:gd name="connsiteX2" fmla="*/ 1676400 w 1676400"/>
                <a:gd name="connsiteY2" fmla="*/ 600075 h 781050"/>
                <a:gd name="connsiteX3" fmla="*/ 1676400 w 1676400"/>
                <a:gd name="connsiteY3" fmla="*/ 781050 h 781050"/>
                <a:gd name="connsiteX4" fmla="*/ 5666 w 1676400"/>
                <a:gd name="connsiteY4" fmla="*/ 46133 h 781050"/>
                <a:gd name="connsiteX0" fmla="*/ 23484 w 1694218"/>
                <a:gd name="connsiteY0" fmla="*/ 59906 h 794823"/>
                <a:gd name="connsiteX1" fmla="*/ 0 w 1694218"/>
                <a:gd name="connsiteY1" fmla="*/ 0 h 794823"/>
                <a:gd name="connsiteX2" fmla="*/ 1694218 w 1694218"/>
                <a:gd name="connsiteY2" fmla="*/ 613848 h 794823"/>
                <a:gd name="connsiteX3" fmla="*/ 1694218 w 1694218"/>
                <a:gd name="connsiteY3" fmla="*/ 794823 h 794823"/>
                <a:gd name="connsiteX4" fmla="*/ 23484 w 1694218"/>
                <a:gd name="connsiteY4" fmla="*/ 59906 h 794823"/>
                <a:gd name="connsiteX0" fmla="*/ 38756 w 1709490"/>
                <a:gd name="connsiteY0" fmla="*/ 62661 h 797578"/>
                <a:gd name="connsiteX1" fmla="*/ 0 w 1709490"/>
                <a:gd name="connsiteY1" fmla="*/ 0 h 797578"/>
                <a:gd name="connsiteX2" fmla="*/ 1709490 w 1709490"/>
                <a:gd name="connsiteY2" fmla="*/ 616603 h 797578"/>
                <a:gd name="connsiteX3" fmla="*/ 1709490 w 1709490"/>
                <a:gd name="connsiteY3" fmla="*/ 797578 h 797578"/>
                <a:gd name="connsiteX4" fmla="*/ 38756 w 1709490"/>
                <a:gd name="connsiteY4" fmla="*/ 62661 h 797578"/>
                <a:gd name="connsiteX0" fmla="*/ 23483 w 1709490"/>
                <a:gd name="connsiteY0" fmla="*/ 59906 h 797578"/>
                <a:gd name="connsiteX1" fmla="*/ 0 w 1709490"/>
                <a:gd name="connsiteY1" fmla="*/ 0 h 797578"/>
                <a:gd name="connsiteX2" fmla="*/ 1709490 w 1709490"/>
                <a:gd name="connsiteY2" fmla="*/ 616603 h 797578"/>
                <a:gd name="connsiteX3" fmla="*/ 1709490 w 1709490"/>
                <a:gd name="connsiteY3" fmla="*/ 797578 h 797578"/>
                <a:gd name="connsiteX4" fmla="*/ 23483 w 1709490"/>
                <a:gd name="connsiteY4" fmla="*/ 59906 h 797578"/>
                <a:gd name="connsiteX0" fmla="*/ 28574 w 1714581"/>
                <a:gd name="connsiteY0" fmla="*/ 65415 h 803087"/>
                <a:gd name="connsiteX1" fmla="*/ 0 w 1714581"/>
                <a:gd name="connsiteY1" fmla="*/ 0 h 803087"/>
                <a:gd name="connsiteX2" fmla="*/ 1714581 w 1714581"/>
                <a:gd name="connsiteY2" fmla="*/ 622112 h 803087"/>
                <a:gd name="connsiteX3" fmla="*/ 1714581 w 1714581"/>
                <a:gd name="connsiteY3" fmla="*/ 803087 h 803087"/>
                <a:gd name="connsiteX4" fmla="*/ 28574 w 1714581"/>
                <a:gd name="connsiteY4" fmla="*/ 65415 h 803087"/>
                <a:gd name="connsiteX0" fmla="*/ 21765 w 1707772"/>
                <a:gd name="connsiteY0" fmla="*/ 65415 h 803087"/>
                <a:gd name="connsiteX1" fmla="*/ 0 w 1707772"/>
                <a:gd name="connsiteY1" fmla="*/ 0 h 803087"/>
                <a:gd name="connsiteX2" fmla="*/ 1707772 w 1707772"/>
                <a:gd name="connsiteY2" fmla="*/ 622112 h 803087"/>
                <a:gd name="connsiteX3" fmla="*/ 1707772 w 1707772"/>
                <a:gd name="connsiteY3" fmla="*/ 803087 h 803087"/>
                <a:gd name="connsiteX4" fmla="*/ 21765 w 1707772"/>
                <a:gd name="connsiteY4" fmla="*/ 65415 h 803087"/>
                <a:gd name="connsiteX0" fmla="*/ 30276 w 1707772"/>
                <a:gd name="connsiteY0" fmla="*/ 67481 h 803087"/>
                <a:gd name="connsiteX1" fmla="*/ 0 w 1707772"/>
                <a:gd name="connsiteY1" fmla="*/ 0 h 803087"/>
                <a:gd name="connsiteX2" fmla="*/ 1707772 w 1707772"/>
                <a:gd name="connsiteY2" fmla="*/ 622112 h 803087"/>
                <a:gd name="connsiteX3" fmla="*/ 1707772 w 1707772"/>
                <a:gd name="connsiteY3" fmla="*/ 803087 h 803087"/>
                <a:gd name="connsiteX4" fmla="*/ 30276 w 1707772"/>
                <a:gd name="connsiteY4" fmla="*/ 67481 h 80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772" h="803087">
                  <a:moveTo>
                    <a:pt x="30276" y="67481"/>
                  </a:moveTo>
                  <a:lnTo>
                    <a:pt x="0" y="0"/>
                  </a:lnTo>
                  <a:lnTo>
                    <a:pt x="1707772" y="622112"/>
                  </a:lnTo>
                  <a:lnTo>
                    <a:pt x="1707772" y="803087"/>
                  </a:lnTo>
                  <a:lnTo>
                    <a:pt x="30276" y="6748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60" name="Freeform 59"/>
            <p:cNvSpPr/>
            <p:nvPr/>
          </p:nvSpPr>
          <p:spPr>
            <a:xfrm>
              <a:off x="5139625" y="2870036"/>
              <a:ext cx="1737424" cy="679146"/>
            </a:xfrm>
            <a:custGeom>
              <a:avLst/>
              <a:gdLst>
                <a:gd name="connsiteX0" fmla="*/ 35719 w 1716881"/>
                <a:gd name="connsiteY0" fmla="*/ 76200 h 681038"/>
                <a:gd name="connsiteX1" fmla="*/ 0 w 1716881"/>
                <a:gd name="connsiteY1" fmla="*/ 0 h 681038"/>
                <a:gd name="connsiteX2" fmla="*/ 1716881 w 1716881"/>
                <a:gd name="connsiteY2" fmla="*/ 483394 h 681038"/>
                <a:gd name="connsiteX3" fmla="*/ 1716881 w 1716881"/>
                <a:gd name="connsiteY3" fmla="*/ 681038 h 681038"/>
                <a:gd name="connsiteX4" fmla="*/ 35719 w 1716881"/>
                <a:gd name="connsiteY4" fmla="*/ 76200 h 681038"/>
                <a:gd name="connsiteX0" fmla="*/ 38100 w 1719262"/>
                <a:gd name="connsiteY0" fmla="*/ 69057 h 673895"/>
                <a:gd name="connsiteX1" fmla="*/ 0 w 1719262"/>
                <a:gd name="connsiteY1" fmla="*/ 0 h 673895"/>
                <a:gd name="connsiteX2" fmla="*/ 1719262 w 1719262"/>
                <a:gd name="connsiteY2" fmla="*/ 476251 h 673895"/>
                <a:gd name="connsiteX3" fmla="*/ 1719262 w 1719262"/>
                <a:gd name="connsiteY3" fmla="*/ 673895 h 673895"/>
                <a:gd name="connsiteX4" fmla="*/ 38100 w 1719262"/>
                <a:gd name="connsiteY4" fmla="*/ 69057 h 673895"/>
                <a:gd name="connsiteX0" fmla="*/ 33337 w 1714499"/>
                <a:gd name="connsiteY0" fmla="*/ 61913 h 666751"/>
                <a:gd name="connsiteX1" fmla="*/ 0 w 1714499"/>
                <a:gd name="connsiteY1" fmla="*/ 0 h 666751"/>
                <a:gd name="connsiteX2" fmla="*/ 1714499 w 1714499"/>
                <a:gd name="connsiteY2" fmla="*/ 469107 h 666751"/>
                <a:gd name="connsiteX3" fmla="*/ 1714499 w 1714499"/>
                <a:gd name="connsiteY3" fmla="*/ 666751 h 666751"/>
                <a:gd name="connsiteX4" fmla="*/ 33337 w 1714499"/>
                <a:gd name="connsiteY4" fmla="*/ 61913 h 666751"/>
                <a:gd name="connsiteX0" fmla="*/ 26193 w 1714499"/>
                <a:gd name="connsiteY0" fmla="*/ 61913 h 666751"/>
                <a:gd name="connsiteX1" fmla="*/ 0 w 1714499"/>
                <a:gd name="connsiteY1" fmla="*/ 0 h 666751"/>
                <a:gd name="connsiteX2" fmla="*/ 1714499 w 1714499"/>
                <a:gd name="connsiteY2" fmla="*/ 469107 h 666751"/>
                <a:gd name="connsiteX3" fmla="*/ 1714499 w 1714499"/>
                <a:gd name="connsiteY3" fmla="*/ 666751 h 666751"/>
                <a:gd name="connsiteX4" fmla="*/ 26193 w 1714499"/>
                <a:gd name="connsiteY4" fmla="*/ 61913 h 666751"/>
                <a:gd name="connsiteX0" fmla="*/ 51683 w 1739989"/>
                <a:gd name="connsiteY0" fmla="*/ 61913 h 666751"/>
                <a:gd name="connsiteX1" fmla="*/ 0 w 1739989"/>
                <a:gd name="connsiteY1" fmla="*/ 0 h 666751"/>
                <a:gd name="connsiteX2" fmla="*/ 1739989 w 1739989"/>
                <a:gd name="connsiteY2" fmla="*/ 469107 h 666751"/>
                <a:gd name="connsiteX3" fmla="*/ 1739989 w 1739989"/>
                <a:gd name="connsiteY3" fmla="*/ 666751 h 666751"/>
                <a:gd name="connsiteX4" fmla="*/ 51683 w 1739989"/>
                <a:gd name="connsiteY4" fmla="*/ 61913 h 666751"/>
                <a:gd name="connsiteX0" fmla="*/ 28742 w 1739989"/>
                <a:gd name="connsiteY0" fmla="*/ 59158 h 666751"/>
                <a:gd name="connsiteX1" fmla="*/ 0 w 1739989"/>
                <a:gd name="connsiteY1" fmla="*/ 0 h 666751"/>
                <a:gd name="connsiteX2" fmla="*/ 1739989 w 1739989"/>
                <a:gd name="connsiteY2" fmla="*/ 469107 h 666751"/>
                <a:gd name="connsiteX3" fmla="*/ 1739989 w 1739989"/>
                <a:gd name="connsiteY3" fmla="*/ 666751 h 666751"/>
                <a:gd name="connsiteX4" fmla="*/ 28742 w 1739989"/>
                <a:gd name="connsiteY4" fmla="*/ 59158 h 666751"/>
                <a:gd name="connsiteX0" fmla="*/ 31291 w 1742538"/>
                <a:gd name="connsiteY0" fmla="*/ 67422 h 675015"/>
                <a:gd name="connsiteX1" fmla="*/ 0 w 1742538"/>
                <a:gd name="connsiteY1" fmla="*/ 0 h 675015"/>
                <a:gd name="connsiteX2" fmla="*/ 1742538 w 1742538"/>
                <a:gd name="connsiteY2" fmla="*/ 477371 h 675015"/>
                <a:gd name="connsiteX3" fmla="*/ 1742538 w 1742538"/>
                <a:gd name="connsiteY3" fmla="*/ 675015 h 675015"/>
                <a:gd name="connsiteX4" fmla="*/ 31291 w 1742538"/>
                <a:gd name="connsiteY4" fmla="*/ 67422 h 675015"/>
                <a:gd name="connsiteX0" fmla="*/ 26193 w 1742538"/>
                <a:gd name="connsiteY0" fmla="*/ 56404 h 675015"/>
                <a:gd name="connsiteX1" fmla="*/ 0 w 1742538"/>
                <a:gd name="connsiteY1" fmla="*/ 0 h 675015"/>
                <a:gd name="connsiteX2" fmla="*/ 1742538 w 1742538"/>
                <a:gd name="connsiteY2" fmla="*/ 477371 h 675015"/>
                <a:gd name="connsiteX3" fmla="*/ 1742538 w 1742538"/>
                <a:gd name="connsiteY3" fmla="*/ 675015 h 675015"/>
                <a:gd name="connsiteX4" fmla="*/ 26193 w 1742538"/>
                <a:gd name="connsiteY4" fmla="*/ 56404 h 675015"/>
                <a:gd name="connsiteX0" fmla="*/ 21079 w 1737424"/>
                <a:gd name="connsiteY0" fmla="*/ 60535 h 679146"/>
                <a:gd name="connsiteX1" fmla="*/ 0 w 1737424"/>
                <a:gd name="connsiteY1" fmla="*/ 0 h 679146"/>
                <a:gd name="connsiteX2" fmla="*/ 1737424 w 1737424"/>
                <a:gd name="connsiteY2" fmla="*/ 481502 h 679146"/>
                <a:gd name="connsiteX3" fmla="*/ 1737424 w 1737424"/>
                <a:gd name="connsiteY3" fmla="*/ 679146 h 679146"/>
                <a:gd name="connsiteX4" fmla="*/ 21079 w 1737424"/>
                <a:gd name="connsiteY4" fmla="*/ 60535 h 679146"/>
                <a:gd name="connsiteX0" fmla="*/ 21079 w 1737424"/>
                <a:gd name="connsiteY0" fmla="*/ 54338 h 679146"/>
                <a:gd name="connsiteX1" fmla="*/ 0 w 1737424"/>
                <a:gd name="connsiteY1" fmla="*/ 0 h 679146"/>
                <a:gd name="connsiteX2" fmla="*/ 1737424 w 1737424"/>
                <a:gd name="connsiteY2" fmla="*/ 481502 h 679146"/>
                <a:gd name="connsiteX3" fmla="*/ 1737424 w 1737424"/>
                <a:gd name="connsiteY3" fmla="*/ 679146 h 679146"/>
                <a:gd name="connsiteX4" fmla="*/ 21079 w 1737424"/>
                <a:gd name="connsiteY4" fmla="*/ 54338 h 679146"/>
                <a:gd name="connsiteX0" fmla="*/ 24488 w 1737424"/>
                <a:gd name="connsiteY0" fmla="*/ 56404 h 679146"/>
                <a:gd name="connsiteX1" fmla="*/ 0 w 1737424"/>
                <a:gd name="connsiteY1" fmla="*/ 0 h 679146"/>
                <a:gd name="connsiteX2" fmla="*/ 1737424 w 1737424"/>
                <a:gd name="connsiteY2" fmla="*/ 481502 h 679146"/>
                <a:gd name="connsiteX3" fmla="*/ 1737424 w 1737424"/>
                <a:gd name="connsiteY3" fmla="*/ 679146 h 679146"/>
                <a:gd name="connsiteX4" fmla="*/ 24488 w 1737424"/>
                <a:gd name="connsiteY4" fmla="*/ 56404 h 679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424" h="679146">
                  <a:moveTo>
                    <a:pt x="24488" y="56404"/>
                  </a:moveTo>
                  <a:lnTo>
                    <a:pt x="0" y="0"/>
                  </a:lnTo>
                  <a:lnTo>
                    <a:pt x="1737424" y="481502"/>
                  </a:lnTo>
                  <a:lnTo>
                    <a:pt x="1737424" y="679146"/>
                  </a:lnTo>
                  <a:lnTo>
                    <a:pt x="24488" y="56404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61" name="Freeform 60"/>
            <p:cNvSpPr/>
            <p:nvPr/>
          </p:nvSpPr>
          <p:spPr>
            <a:xfrm>
              <a:off x="5116007" y="2815643"/>
              <a:ext cx="1761044" cy="541032"/>
            </a:xfrm>
            <a:custGeom>
              <a:avLst/>
              <a:gdLst>
                <a:gd name="connsiteX0" fmla="*/ 0 w 1752600"/>
                <a:gd name="connsiteY0" fmla="*/ 0 h 538162"/>
                <a:gd name="connsiteX1" fmla="*/ 1752600 w 1752600"/>
                <a:gd name="connsiteY1" fmla="*/ 328612 h 538162"/>
                <a:gd name="connsiteX2" fmla="*/ 1752600 w 1752600"/>
                <a:gd name="connsiteY2" fmla="*/ 538162 h 538162"/>
                <a:gd name="connsiteX3" fmla="*/ 33338 w 1752600"/>
                <a:gd name="connsiteY3" fmla="*/ 61912 h 538162"/>
                <a:gd name="connsiteX4" fmla="*/ 0 w 1752600"/>
                <a:gd name="connsiteY4" fmla="*/ 0 h 538162"/>
                <a:gd name="connsiteX0" fmla="*/ 0 w 1752600"/>
                <a:gd name="connsiteY0" fmla="*/ 0 h 538162"/>
                <a:gd name="connsiteX1" fmla="*/ 1752600 w 1752600"/>
                <a:gd name="connsiteY1" fmla="*/ 328612 h 538162"/>
                <a:gd name="connsiteX2" fmla="*/ 1752600 w 1752600"/>
                <a:gd name="connsiteY2" fmla="*/ 538162 h 538162"/>
                <a:gd name="connsiteX3" fmla="*/ 30957 w 1752600"/>
                <a:gd name="connsiteY3" fmla="*/ 64293 h 538162"/>
                <a:gd name="connsiteX4" fmla="*/ 0 w 1752600"/>
                <a:gd name="connsiteY4" fmla="*/ 0 h 538162"/>
                <a:gd name="connsiteX0" fmla="*/ 0 w 1752600"/>
                <a:gd name="connsiteY0" fmla="*/ 0 h 528637"/>
                <a:gd name="connsiteX1" fmla="*/ 1752600 w 1752600"/>
                <a:gd name="connsiteY1" fmla="*/ 319087 h 528637"/>
                <a:gd name="connsiteX2" fmla="*/ 1752600 w 1752600"/>
                <a:gd name="connsiteY2" fmla="*/ 528637 h 528637"/>
                <a:gd name="connsiteX3" fmla="*/ 30957 w 1752600"/>
                <a:gd name="connsiteY3" fmla="*/ 54768 h 528637"/>
                <a:gd name="connsiteX4" fmla="*/ 0 w 1752600"/>
                <a:gd name="connsiteY4" fmla="*/ 0 h 528637"/>
                <a:gd name="connsiteX0" fmla="*/ 0 w 1752600"/>
                <a:gd name="connsiteY0" fmla="*/ 0 h 528637"/>
                <a:gd name="connsiteX1" fmla="*/ 1752600 w 1752600"/>
                <a:gd name="connsiteY1" fmla="*/ 319087 h 528637"/>
                <a:gd name="connsiteX2" fmla="*/ 1752600 w 1752600"/>
                <a:gd name="connsiteY2" fmla="*/ 528637 h 528637"/>
                <a:gd name="connsiteX3" fmla="*/ 10565 w 1752600"/>
                <a:gd name="connsiteY3" fmla="*/ 46504 h 528637"/>
                <a:gd name="connsiteX4" fmla="*/ 0 w 1752600"/>
                <a:gd name="connsiteY4" fmla="*/ 0 h 528637"/>
                <a:gd name="connsiteX0" fmla="*/ 0 w 1778090"/>
                <a:gd name="connsiteY0" fmla="*/ 0 h 536901"/>
                <a:gd name="connsiteX1" fmla="*/ 1778090 w 1778090"/>
                <a:gd name="connsiteY1" fmla="*/ 327351 h 536901"/>
                <a:gd name="connsiteX2" fmla="*/ 1778090 w 1778090"/>
                <a:gd name="connsiteY2" fmla="*/ 536901 h 536901"/>
                <a:gd name="connsiteX3" fmla="*/ 36055 w 1778090"/>
                <a:gd name="connsiteY3" fmla="*/ 54768 h 536901"/>
                <a:gd name="connsiteX4" fmla="*/ 0 w 1778090"/>
                <a:gd name="connsiteY4" fmla="*/ 0 h 536901"/>
                <a:gd name="connsiteX0" fmla="*/ 0 w 1778090"/>
                <a:gd name="connsiteY0" fmla="*/ 0 h 536901"/>
                <a:gd name="connsiteX1" fmla="*/ 1778090 w 1778090"/>
                <a:gd name="connsiteY1" fmla="*/ 327351 h 536901"/>
                <a:gd name="connsiteX2" fmla="*/ 1778090 w 1778090"/>
                <a:gd name="connsiteY2" fmla="*/ 536901 h 536901"/>
                <a:gd name="connsiteX3" fmla="*/ 36055 w 1778090"/>
                <a:gd name="connsiteY3" fmla="*/ 54768 h 536901"/>
                <a:gd name="connsiteX4" fmla="*/ 0 w 1778090"/>
                <a:gd name="connsiteY4" fmla="*/ 0 h 536901"/>
                <a:gd name="connsiteX0" fmla="*/ 0 w 1778090"/>
                <a:gd name="connsiteY0" fmla="*/ 0 h 536901"/>
                <a:gd name="connsiteX1" fmla="*/ 1778090 w 1778090"/>
                <a:gd name="connsiteY1" fmla="*/ 327351 h 536901"/>
                <a:gd name="connsiteX2" fmla="*/ 1778090 w 1778090"/>
                <a:gd name="connsiteY2" fmla="*/ 536901 h 536901"/>
                <a:gd name="connsiteX3" fmla="*/ 28408 w 1778090"/>
                <a:gd name="connsiteY3" fmla="*/ 52013 h 536901"/>
                <a:gd name="connsiteX4" fmla="*/ 0 w 1778090"/>
                <a:gd name="connsiteY4" fmla="*/ 0 h 536901"/>
                <a:gd name="connsiteX0" fmla="*/ 0 w 1761044"/>
                <a:gd name="connsiteY0" fmla="*/ 0 h 541032"/>
                <a:gd name="connsiteX1" fmla="*/ 1761044 w 1761044"/>
                <a:gd name="connsiteY1" fmla="*/ 331482 h 541032"/>
                <a:gd name="connsiteX2" fmla="*/ 1761044 w 1761044"/>
                <a:gd name="connsiteY2" fmla="*/ 541032 h 541032"/>
                <a:gd name="connsiteX3" fmla="*/ 11362 w 1761044"/>
                <a:gd name="connsiteY3" fmla="*/ 56144 h 541032"/>
                <a:gd name="connsiteX4" fmla="*/ 0 w 1761044"/>
                <a:gd name="connsiteY4" fmla="*/ 0 h 541032"/>
                <a:gd name="connsiteX0" fmla="*/ 0 w 1761044"/>
                <a:gd name="connsiteY0" fmla="*/ 0 h 541032"/>
                <a:gd name="connsiteX1" fmla="*/ 1761044 w 1761044"/>
                <a:gd name="connsiteY1" fmla="*/ 331482 h 541032"/>
                <a:gd name="connsiteX2" fmla="*/ 1761044 w 1761044"/>
                <a:gd name="connsiteY2" fmla="*/ 541032 h 541032"/>
                <a:gd name="connsiteX3" fmla="*/ 16476 w 1761044"/>
                <a:gd name="connsiteY3" fmla="*/ 56144 h 541032"/>
                <a:gd name="connsiteX4" fmla="*/ 0 w 1761044"/>
                <a:gd name="connsiteY4" fmla="*/ 0 h 541032"/>
                <a:gd name="connsiteX0" fmla="*/ 0 w 1761044"/>
                <a:gd name="connsiteY0" fmla="*/ 0 h 541032"/>
                <a:gd name="connsiteX1" fmla="*/ 1761044 w 1761044"/>
                <a:gd name="connsiteY1" fmla="*/ 331482 h 541032"/>
                <a:gd name="connsiteX2" fmla="*/ 1761044 w 1761044"/>
                <a:gd name="connsiteY2" fmla="*/ 541032 h 541032"/>
                <a:gd name="connsiteX3" fmla="*/ 21590 w 1761044"/>
                <a:gd name="connsiteY3" fmla="*/ 52012 h 541032"/>
                <a:gd name="connsiteX4" fmla="*/ 0 w 1761044"/>
                <a:gd name="connsiteY4" fmla="*/ 0 h 541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1044" h="541032">
                  <a:moveTo>
                    <a:pt x="0" y="0"/>
                  </a:moveTo>
                  <a:lnTo>
                    <a:pt x="1761044" y="331482"/>
                  </a:lnTo>
                  <a:lnTo>
                    <a:pt x="1761044" y="541032"/>
                  </a:lnTo>
                  <a:lnTo>
                    <a:pt x="21590" y="520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968114" y="314795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946654" y="3374171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77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srgbClr val="FF6600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</a:rPr>
              <a:t>Orange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69675" y="360038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Yellow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975230" y="3823780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8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srgbClr val="008000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</a:rPr>
              <a:t>Green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972056" y="404998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Blue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968896" y="4501044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90099"/>
                </a:solidFill>
                <a:effectLst>
                  <a:outerShdw blurRad="50800" dist="38100" dir="5400000" algn="t" rotWithShape="0">
                    <a:prstClr val="white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Violet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968797" y="427666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3175">
                  <a:noFill/>
                </a:ln>
                <a:solidFill>
                  <a:srgbClr val="0000CC"/>
                </a:solidFill>
                <a:effectLst>
                  <a:outerShdw blurRad="50800" dist="38100" dir="5400000" algn="t" rotWithShape="0">
                    <a:prstClr val="white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Indigo</a:t>
            </a:r>
          </a:p>
        </p:txBody>
      </p:sp>
      <p:grpSp>
        <p:nvGrpSpPr>
          <p:cNvPr id="69" name="Group 31"/>
          <p:cNvGrpSpPr/>
          <p:nvPr/>
        </p:nvGrpSpPr>
        <p:grpSpPr>
          <a:xfrm>
            <a:off x="4947380" y="3147959"/>
            <a:ext cx="389602" cy="1722419"/>
            <a:chOff x="7167014" y="11252"/>
            <a:chExt cx="389602" cy="2296561"/>
          </a:xfrm>
        </p:grpSpPr>
        <p:sp>
          <p:nvSpPr>
            <p:cNvPr id="70" name="TextBox 69"/>
            <p:cNvSpPr txBox="1"/>
            <p:nvPr/>
          </p:nvSpPr>
          <p:spPr>
            <a:xfrm>
              <a:off x="7189239" y="11252"/>
              <a:ext cx="328936" cy="492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n>
                    <a:solidFill>
                      <a:prstClr val="white"/>
                    </a:solidFill>
                  </a:ln>
                  <a:solidFill>
                    <a:srgbClr val="FF0000"/>
                  </a:solidFill>
                  <a:effectLst>
                    <a:glow>
                      <a:prstClr val="white"/>
                    </a:glo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R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167014" y="311936"/>
              <a:ext cx="373820" cy="492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n>
                    <a:solidFill>
                      <a:prstClr val="white"/>
                    </a:solidFill>
                  </a:ln>
                  <a:solidFill>
                    <a:srgbClr val="FF6600"/>
                  </a:solidFill>
                  <a:effectLst>
                    <a:glow>
                      <a:prstClr val="white"/>
                    </a:glo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O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189239" y="612623"/>
              <a:ext cx="332142" cy="492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n>
                    <a:solidFill>
                      <a:prstClr val="white"/>
                    </a:solidFill>
                  </a:ln>
                  <a:solidFill>
                    <a:srgbClr val="FFFF00"/>
                  </a:solidFill>
                  <a:effectLst>
                    <a:glow>
                      <a:prstClr val="white"/>
                    </a:glo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Y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192414" y="913310"/>
              <a:ext cx="364202" cy="492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n>
                    <a:solidFill>
                      <a:prstClr val="white"/>
                    </a:solidFill>
                  </a:ln>
                  <a:solidFill>
                    <a:srgbClr val="008000"/>
                  </a:solidFill>
                  <a:effectLst>
                    <a:glow>
                      <a:prstClr val="white"/>
                    </a:glo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G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189239" y="1213996"/>
              <a:ext cx="327334" cy="492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n>
                    <a:solidFill>
                      <a:prstClr val="white"/>
                    </a:solidFill>
                  </a:ln>
                  <a:solidFill>
                    <a:srgbClr val="00B0F0"/>
                  </a:solidFill>
                  <a:effectLst>
                    <a:glow>
                      <a:prstClr val="white"/>
                    </a:glo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189239" y="1815370"/>
              <a:ext cx="34657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n>
                    <a:solidFill>
                      <a:prstClr val="white"/>
                    </a:solidFill>
                  </a:ln>
                  <a:solidFill>
                    <a:srgbClr val="990099"/>
                  </a:solidFill>
                  <a:effectLst>
                    <a:glow>
                      <a:prstClr val="white"/>
                    </a:glo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V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189239" y="1514680"/>
              <a:ext cx="256802" cy="492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n>
                    <a:solidFill>
                      <a:prstClr val="white"/>
                    </a:solidFill>
                  </a:ln>
                  <a:solidFill>
                    <a:srgbClr val="0000CC"/>
                  </a:solidFill>
                  <a:effectLst>
                    <a:glow>
                      <a:prstClr val="white"/>
                    </a:glo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I</a:t>
              </a:r>
            </a:p>
          </p:txBody>
        </p:sp>
      </p:grpSp>
      <p:sp>
        <p:nvSpPr>
          <p:cNvPr id="81" name="Rectangle 80"/>
          <p:cNvSpPr/>
          <p:nvPr/>
        </p:nvSpPr>
        <p:spPr>
          <a:xfrm>
            <a:off x="1207365" y="678097"/>
            <a:ext cx="5183910" cy="646331"/>
          </a:xfrm>
          <a:prstGeom prst="rect">
            <a:avLst/>
          </a:prstGeom>
          <a:noFill/>
          <a:ln w="19050">
            <a:solidFill>
              <a:schemeClr val="bg1">
                <a:alpha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The phenomenon of splitting of white light by a prism into its constituent colours is known as </a:t>
            </a:r>
            <a:r>
              <a:rPr lang="en-US" b="1" dirty="0" smtClean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DISPERSION</a:t>
            </a:r>
            <a:r>
              <a:rPr lang="en-US" dirty="0" smtClean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.</a:t>
            </a:r>
            <a:endParaRPr lang="en-US" dirty="0">
              <a:solidFill>
                <a:srgbClr val="FFC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207365" y="1411069"/>
            <a:ext cx="4439056" cy="369332"/>
          </a:xfrm>
          <a:prstGeom prst="rect">
            <a:avLst/>
          </a:prstGeom>
          <a:noFill/>
          <a:ln w="19050">
            <a:solidFill>
              <a:schemeClr val="bg1">
                <a:alpha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The band of colours is called the </a:t>
            </a:r>
            <a:r>
              <a:rPr lang="en-US" b="1" dirty="0" smtClean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SPECTRUM</a:t>
            </a:r>
            <a:r>
              <a:rPr lang="en-US" dirty="0" smtClean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.</a:t>
            </a:r>
            <a:endParaRPr lang="en-US" dirty="0">
              <a:solidFill>
                <a:srgbClr val="FFC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1756237" y="1739900"/>
            <a:ext cx="3171363" cy="1076900"/>
          </a:xfrm>
          <a:prstGeom prst="line">
            <a:avLst/>
          </a:prstGeom>
          <a:ln w="38100">
            <a:solidFill>
              <a:srgbClr val="FFFFFF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/>
          <p:cNvSpPr/>
          <p:nvPr/>
        </p:nvSpPr>
        <p:spPr>
          <a:xfrm rot="2234977">
            <a:off x="2306579" y="2255053"/>
            <a:ext cx="972070" cy="1069277"/>
          </a:xfrm>
          <a:prstGeom prst="arc">
            <a:avLst>
              <a:gd name="adj1" fmla="val 16200000"/>
              <a:gd name="adj2" fmla="val 20375657"/>
            </a:avLst>
          </a:prstGeom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92" name="Arc 91"/>
          <p:cNvSpPr/>
          <p:nvPr/>
        </p:nvSpPr>
        <p:spPr>
          <a:xfrm rot="3311743">
            <a:off x="2022009" y="2339353"/>
            <a:ext cx="1014588" cy="1014588"/>
          </a:xfrm>
          <a:prstGeom prst="arc">
            <a:avLst>
              <a:gd name="adj1" fmla="val 15243118"/>
              <a:gd name="adj2" fmla="val 39925"/>
            </a:avLst>
          </a:prstGeom>
          <a:ln w="285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268980" y="2503170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Symbol" panose="05050102010706020507" pitchFamily="18" charset="2"/>
                <a:cs typeface="Aharoni" panose="02010803020104030203" pitchFamily="2" charset="-79"/>
              </a:rPr>
              <a:t>d</a:t>
            </a:r>
            <a:r>
              <a:rPr lang="en-US" sz="2400" b="1" baseline="-25000" dirty="0" err="1" smtClean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min</a:t>
            </a:r>
            <a:endParaRPr lang="en-US" sz="2400" b="1" baseline="-25000" dirty="0">
              <a:solidFill>
                <a:srgbClr val="FFFF00"/>
              </a:solidFill>
              <a:effectLst>
                <a:outerShdw blurRad="50800" dist="38100" dir="5400000" algn="t" rotWithShape="0">
                  <a:prstClr val="black"/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286000" y="3181350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prstClr val="black"/>
                </a:solidFill>
                <a:latin typeface="Symbol" panose="05050102010706020507" pitchFamily="18" charset="2"/>
                <a:cs typeface="Aharoni" panose="02010803020104030203" pitchFamily="2" charset="-79"/>
              </a:rPr>
              <a:t>d</a:t>
            </a:r>
            <a:r>
              <a:rPr lang="en-US" sz="2400" b="1" baseline="-25000" dirty="0" err="1" smtClean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max</a:t>
            </a:r>
            <a:endParaRPr lang="en-US" sz="2400" b="1" baseline="-25000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944995" y="742950"/>
            <a:ext cx="5183910" cy="707886"/>
          </a:xfrm>
          <a:prstGeom prst="rect">
            <a:avLst/>
          </a:prstGeom>
          <a:noFill/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The cause of dispersion of white light is the change in speed of light with wavelength. </a:t>
            </a:r>
            <a:endParaRPr lang="en-US" sz="2000" b="1" dirty="0">
              <a:solidFill>
                <a:srgbClr val="00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210737" y="2654459"/>
            <a:ext cx="716863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V</a:t>
            </a:r>
            <a:r>
              <a:rPr lang="en-US" sz="2000" b="1" baseline="-25000" dirty="0" err="1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max</a:t>
            </a:r>
            <a:endParaRPr lang="en-US" sz="2000" b="1" baseline="-25000" dirty="0">
              <a:solidFill>
                <a:prstClr val="white"/>
              </a:solidFill>
              <a:effectLst>
                <a:outerShdw blurRad="50800" dist="38100" dir="5400000" algn="t" rotWithShape="0">
                  <a:prstClr val="black"/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437403" y="4034627"/>
            <a:ext cx="646331" cy="40011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V</a:t>
            </a:r>
            <a:r>
              <a:rPr lang="en-US" sz="2000" b="1" baseline="-25000" dirty="0" err="1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min</a:t>
            </a:r>
            <a:endParaRPr lang="en-US" sz="2000" b="1" baseline="-25000" dirty="0">
              <a:solidFill>
                <a:prstClr val="white"/>
              </a:solidFill>
              <a:effectLst>
                <a:outerShdw blurRad="50800" dist="38100" dir="5400000" algn="t" rotWithShape="0">
                  <a:prstClr val="black"/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5310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42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54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66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  <p:bldP spid="38" grpId="1" animBg="1"/>
      <p:bldP spid="52" grpId="0" animBg="1"/>
      <p:bldP spid="52" grpId="1" animBg="1"/>
      <p:bldP spid="53" grpId="0" animBg="1"/>
      <p:bldP spid="53" grpId="1" animBg="1"/>
      <p:bldP spid="62" grpId="0"/>
      <p:bldP spid="63" grpId="0"/>
      <p:bldP spid="64" grpId="0"/>
      <p:bldP spid="65" grpId="0"/>
      <p:bldP spid="66" grpId="0"/>
      <p:bldP spid="67" grpId="0"/>
      <p:bldP spid="68" grpId="0"/>
      <p:bldP spid="81" grpId="0" animBg="1"/>
      <p:bldP spid="81" grpId="1" animBg="1"/>
      <p:bldP spid="85" grpId="0" animBg="1"/>
      <p:bldP spid="85" grpId="1" animBg="1"/>
      <p:bldP spid="89" grpId="0" animBg="1"/>
      <p:bldP spid="92" grpId="0" animBg="1"/>
      <p:bldP spid="93" grpId="0"/>
      <p:bldP spid="94" grpId="0"/>
      <p:bldP spid="110" grpId="0"/>
      <p:bldP spid="110" grpId="1"/>
      <p:bldP spid="88" grpId="0" animBg="1"/>
      <p:bldP spid="9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 drive\MJ WORK\Pooja mam (physics)\State board\10th State\REFRACTION OF LIGHT\raw\lGN78G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1"/>
            <a:ext cx="9144000" cy="51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roup 51"/>
          <p:cNvGrpSpPr/>
          <p:nvPr/>
        </p:nvGrpSpPr>
        <p:grpSpPr>
          <a:xfrm>
            <a:off x="4572391" y="1585394"/>
            <a:ext cx="3489352" cy="3374714"/>
            <a:chOff x="2894302" y="1568910"/>
            <a:chExt cx="3489352" cy="3374714"/>
          </a:xfrm>
        </p:grpSpPr>
        <p:sp>
          <p:nvSpPr>
            <p:cNvPr id="45" name="Isosceles Triangle 44"/>
            <p:cNvSpPr/>
            <p:nvPr/>
          </p:nvSpPr>
          <p:spPr>
            <a:xfrm flipV="1">
              <a:off x="3063446" y="1817606"/>
              <a:ext cx="3017520" cy="27432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perspectiveLeft" fov="0">
                <a:rot lat="0" lon="899990" rev="0"/>
              </a:camera>
              <a:lightRig rig="chilly" dir="t">
                <a:rot lat="0" lon="0" rev="18480000"/>
              </a:lightRig>
            </a:scene3d>
            <a:sp3d extrusionH="381000" prstMaterial="clea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436364" y="4574292"/>
              <a:ext cx="344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D</a:t>
              </a:r>
              <a:endPara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94302" y="1568910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E</a:t>
              </a:r>
              <a:endPara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086778" y="163506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  <a:endPara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28" name="Group 46"/>
          <p:cNvGrpSpPr/>
          <p:nvPr/>
        </p:nvGrpSpPr>
        <p:grpSpPr>
          <a:xfrm>
            <a:off x="1036733" y="1504950"/>
            <a:ext cx="3375334" cy="3451720"/>
            <a:chOff x="2866928" y="1488466"/>
            <a:chExt cx="3375334" cy="3451720"/>
          </a:xfrm>
        </p:grpSpPr>
        <p:sp>
          <p:nvSpPr>
            <p:cNvPr id="29" name="Isosceles Triangle 28"/>
            <p:cNvSpPr/>
            <p:nvPr/>
          </p:nvSpPr>
          <p:spPr>
            <a:xfrm>
              <a:off x="3091075" y="1815952"/>
              <a:ext cx="3017520" cy="27432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perspectiveLeft" fov="0">
                <a:rot lat="0" lon="20400000" rev="0"/>
              </a:camera>
              <a:lightRig rig="chilly" dir="t">
                <a:rot lat="0" lon="0" rev="18480000"/>
              </a:lightRig>
            </a:scene3d>
            <a:sp3d extrusionH="381000" prstMaterial="clea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88956" y="1488466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A</a:t>
              </a:r>
              <a:endPara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866928" y="4570854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  <a:endPara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921340" y="4570854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C</a:t>
              </a:r>
              <a:endPara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441288" y="265698"/>
            <a:ext cx="18288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perspectiveLeft" fov="0">
              <a:rot lat="0" lon="20999991" rev="0"/>
            </a:camera>
            <a:lightRig rig="chilly" dir="t">
              <a:rot lat="0" lon="0" rev="18480000"/>
            </a:lightRig>
          </a:scene3d>
          <a:sp3d extrusionH="381000"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" name="Group 56"/>
          <p:cNvGrpSpPr/>
          <p:nvPr/>
        </p:nvGrpSpPr>
        <p:grpSpPr>
          <a:xfrm>
            <a:off x="698363" y="3551940"/>
            <a:ext cx="1371600" cy="54846"/>
            <a:chOff x="2281134" y="3438124"/>
            <a:chExt cx="1524000" cy="54846"/>
          </a:xfrm>
          <a:effectLst>
            <a:glow rad="101600">
              <a:schemeClr val="bg1">
                <a:alpha val="40000"/>
              </a:schemeClr>
            </a:glow>
          </a:effectLst>
        </p:grpSpPr>
        <p:cxnSp>
          <p:nvCxnSpPr>
            <p:cNvPr id="8" name="Straight Connector 7"/>
            <p:cNvCxnSpPr/>
            <p:nvPr/>
          </p:nvCxnSpPr>
          <p:spPr>
            <a:xfrm rot="9000000" flipH="1">
              <a:off x="2281133" y="3438124"/>
              <a:ext cx="1524000" cy="1588"/>
            </a:xfrm>
            <a:prstGeom prst="line">
              <a:avLst/>
            </a:prstGeom>
            <a:ln w="25400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-1920000">
              <a:off x="2886886" y="3491382"/>
              <a:ext cx="91440" cy="1588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82"/>
          <p:cNvGrpSpPr/>
          <p:nvPr/>
        </p:nvGrpSpPr>
        <p:grpSpPr>
          <a:xfrm>
            <a:off x="1978769" y="3206278"/>
            <a:ext cx="1490472" cy="2004"/>
            <a:chOff x="1931670" y="2731770"/>
            <a:chExt cx="1490472" cy="2004"/>
          </a:xfrm>
          <a:effectLst>
            <a:glow rad="101600">
              <a:srgbClr val="FF0000">
                <a:alpha val="40000"/>
              </a:srgbClr>
            </a:glow>
          </a:effectLst>
        </p:grpSpPr>
        <p:cxnSp>
          <p:nvCxnSpPr>
            <p:cNvPr id="11" name="Straight Connector 10"/>
            <p:cNvCxnSpPr/>
            <p:nvPr/>
          </p:nvCxnSpPr>
          <p:spPr>
            <a:xfrm>
              <a:off x="1931670" y="2731770"/>
              <a:ext cx="1490472" cy="158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637621" y="2732186"/>
              <a:ext cx="91440" cy="1588"/>
            </a:xfrm>
            <a:prstGeom prst="line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83"/>
          <p:cNvGrpSpPr/>
          <p:nvPr/>
        </p:nvGrpSpPr>
        <p:grpSpPr>
          <a:xfrm>
            <a:off x="1973667" y="3214356"/>
            <a:ext cx="1691640" cy="392430"/>
            <a:chOff x="1938528" y="2731770"/>
            <a:chExt cx="1691640" cy="392430"/>
          </a:xfrm>
          <a:effectLst>
            <a:glow rad="101600">
              <a:srgbClr val="CC66FF">
                <a:alpha val="40000"/>
              </a:srgbClr>
            </a:glow>
          </a:effectLst>
        </p:grpSpPr>
        <p:cxnSp>
          <p:nvCxnSpPr>
            <p:cNvPr id="14" name="Straight Connector 13"/>
            <p:cNvCxnSpPr/>
            <p:nvPr/>
          </p:nvCxnSpPr>
          <p:spPr>
            <a:xfrm>
              <a:off x="1938528" y="2731770"/>
              <a:ext cx="1691640" cy="392430"/>
            </a:xfrm>
            <a:prstGeom prst="line">
              <a:avLst/>
            </a:prstGeom>
            <a:ln w="25400">
              <a:solidFill>
                <a:srgbClr val="990099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660000">
              <a:off x="2652753" y="2910578"/>
              <a:ext cx="91440" cy="1588"/>
            </a:xfrm>
            <a:prstGeom prst="line">
              <a:avLst/>
            </a:prstGeom>
            <a:ln w="25400">
              <a:solidFill>
                <a:srgbClr val="990099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76"/>
          <p:cNvGrpSpPr/>
          <p:nvPr/>
        </p:nvGrpSpPr>
        <p:grpSpPr>
          <a:xfrm>
            <a:off x="3449382" y="3199844"/>
            <a:ext cx="2258568" cy="396006"/>
            <a:chOff x="3410520" y="2733058"/>
            <a:chExt cx="2258568" cy="396006"/>
          </a:xfrm>
          <a:effectLst>
            <a:glow rad="101600">
              <a:srgbClr val="FF0000">
                <a:alpha val="40000"/>
              </a:srgbClr>
            </a:glow>
          </a:effectLst>
        </p:grpSpPr>
        <p:cxnSp>
          <p:nvCxnSpPr>
            <p:cNvPr id="17" name="Straight Connector 16"/>
            <p:cNvCxnSpPr/>
            <p:nvPr/>
          </p:nvCxnSpPr>
          <p:spPr>
            <a:xfrm>
              <a:off x="3410520" y="2733058"/>
              <a:ext cx="2258568" cy="396006"/>
            </a:xfrm>
            <a:prstGeom prst="line">
              <a:avLst/>
            </a:prstGeom>
            <a:ln w="25400">
              <a:solidFill>
                <a:srgbClr val="FF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480000">
              <a:off x="4485634" y="2932521"/>
              <a:ext cx="91440" cy="1588"/>
            </a:xfrm>
            <a:prstGeom prst="line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99"/>
          <p:cNvGrpSpPr/>
          <p:nvPr/>
        </p:nvGrpSpPr>
        <p:grpSpPr>
          <a:xfrm>
            <a:off x="3668660" y="3609673"/>
            <a:ext cx="2438857" cy="680821"/>
            <a:chOff x="3373236" y="3116984"/>
            <a:chExt cx="2468898" cy="813836"/>
          </a:xfrm>
          <a:effectLst>
            <a:glow rad="101600">
              <a:srgbClr val="CC66FF">
                <a:alpha val="40000"/>
              </a:srgbClr>
            </a:glow>
          </a:effectLst>
        </p:grpSpPr>
        <p:cxnSp>
          <p:nvCxnSpPr>
            <p:cNvPr id="20" name="Straight Connector 19"/>
            <p:cNvCxnSpPr/>
            <p:nvPr/>
          </p:nvCxnSpPr>
          <p:spPr>
            <a:xfrm>
              <a:off x="3373236" y="3116984"/>
              <a:ext cx="2468898" cy="813836"/>
            </a:xfrm>
            <a:prstGeom prst="line">
              <a:avLst/>
            </a:prstGeom>
            <a:ln w="25400">
              <a:solidFill>
                <a:srgbClr val="990099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020000">
              <a:off x="4730409" y="3587085"/>
              <a:ext cx="91440" cy="1587"/>
            </a:xfrm>
            <a:prstGeom prst="line">
              <a:avLst/>
            </a:prstGeom>
            <a:ln w="25400">
              <a:solidFill>
                <a:srgbClr val="990099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100"/>
          <p:cNvGrpSpPr/>
          <p:nvPr/>
        </p:nvGrpSpPr>
        <p:grpSpPr>
          <a:xfrm>
            <a:off x="5708436" y="2904621"/>
            <a:ext cx="1477311" cy="688510"/>
            <a:chOff x="5410135" y="2438400"/>
            <a:chExt cx="1961811" cy="688510"/>
          </a:xfrm>
          <a:effectLst>
            <a:glow rad="101600">
              <a:srgbClr val="FF0000">
                <a:alpha val="40000"/>
              </a:srgbClr>
            </a:glow>
          </a:effectLst>
        </p:grpSpPr>
        <p:cxnSp>
          <p:nvCxnSpPr>
            <p:cNvPr id="23" name="Straight Connector 22"/>
            <p:cNvCxnSpPr/>
            <p:nvPr/>
          </p:nvCxnSpPr>
          <p:spPr>
            <a:xfrm flipV="1">
              <a:off x="5410135" y="2438400"/>
              <a:ext cx="1961811" cy="68851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-1260000">
              <a:off x="6364057" y="2775836"/>
              <a:ext cx="91440" cy="1588"/>
            </a:xfrm>
            <a:prstGeom prst="line">
              <a:avLst/>
            </a:prstGeom>
            <a:ln w="25400">
              <a:solidFill>
                <a:srgbClr val="FF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114"/>
          <p:cNvGrpSpPr/>
          <p:nvPr/>
        </p:nvGrpSpPr>
        <p:grpSpPr>
          <a:xfrm>
            <a:off x="6110427" y="2907464"/>
            <a:ext cx="1075320" cy="1383030"/>
            <a:chOff x="5833562" y="2443749"/>
            <a:chExt cx="1549078" cy="1492124"/>
          </a:xfrm>
          <a:effectLst>
            <a:glow rad="101600">
              <a:srgbClr val="CC66FF">
                <a:alpha val="40000"/>
              </a:srgbClr>
            </a:glow>
          </a:effectLst>
        </p:grpSpPr>
        <p:cxnSp>
          <p:nvCxnSpPr>
            <p:cNvPr id="26" name="Straight Connector 25"/>
            <p:cNvCxnSpPr/>
            <p:nvPr/>
          </p:nvCxnSpPr>
          <p:spPr>
            <a:xfrm flipV="1">
              <a:off x="5833562" y="2443749"/>
              <a:ext cx="1549078" cy="1492124"/>
            </a:xfrm>
            <a:prstGeom prst="line">
              <a:avLst/>
            </a:prstGeom>
            <a:ln w="25400">
              <a:solidFill>
                <a:srgbClr val="990099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8780000">
              <a:off x="6524646" y="3227276"/>
              <a:ext cx="91440" cy="1588"/>
            </a:xfrm>
            <a:prstGeom prst="line">
              <a:avLst/>
            </a:prstGeom>
            <a:ln w="25400">
              <a:solidFill>
                <a:srgbClr val="990099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96"/>
          <p:cNvGrpSpPr/>
          <p:nvPr/>
        </p:nvGrpSpPr>
        <p:grpSpPr>
          <a:xfrm>
            <a:off x="7111190" y="2483204"/>
            <a:ext cx="1280160" cy="95760"/>
            <a:chOff x="2044572" y="3491382"/>
            <a:chExt cx="1422400" cy="95760"/>
          </a:xfrm>
          <a:effectLst>
            <a:glow rad="101600">
              <a:schemeClr val="bg1">
                <a:alpha val="40000"/>
              </a:schemeClr>
            </a:glow>
          </a:effectLst>
        </p:grpSpPr>
        <p:cxnSp>
          <p:nvCxnSpPr>
            <p:cNvPr id="34" name="Straight Connector 33"/>
            <p:cNvCxnSpPr/>
            <p:nvPr/>
          </p:nvCxnSpPr>
          <p:spPr>
            <a:xfrm rot="9000000" flipH="1">
              <a:off x="2044572" y="3585554"/>
              <a:ext cx="1422400" cy="1588"/>
            </a:xfrm>
            <a:prstGeom prst="line">
              <a:avLst/>
            </a:prstGeom>
            <a:ln w="25400">
              <a:solidFill>
                <a:schemeClr val="bg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rot="-1920000">
              <a:off x="2886886" y="3491382"/>
              <a:ext cx="91440" cy="1588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rot="-1800000">
            <a:off x="602783" y="2740774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White light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94453" y="2770840"/>
            <a:ext cx="556563" cy="338554"/>
          </a:xfrm>
          <a:prstGeom prst="rect">
            <a:avLst/>
          </a:prstGeom>
          <a:solidFill>
            <a:srgbClr val="FF0000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Red</a:t>
            </a:r>
            <a:endParaRPr lang="en-US" sz="1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TextBox 37"/>
          <p:cNvSpPr txBox="1"/>
          <p:nvPr/>
        </p:nvSpPr>
        <p:spPr>
          <a:xfrm rot="780000">
            <a:off x="2350436" y="3452582"/>
            <a:ext cx="752129" cy="338554"/>
          </a:xfrm>
          <a:prstGeom prst="rect">
            <a:avLst/>
          </a:prstGeom>
          <a:solidFill>
            <a:srgbClr val="990099"/>
          </a:solidFill>
          <a:effectLst>
            <a:softEdge rad="63500"/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Violet</a:t>
            </a:r>
            <a:endParaRPr lang="en-US" sz="16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TextBox 38"/>
          <p:cNvSpPr txBox="1"/>
          <p:nvPr/>
        </p:nvSpPr>
        <p:spPr>
          <a:xfrm rot="600000">
            <a:off x="4516137" y="3002746"/>
            <a:ext cx="556563" cy="338554"/>
          </a:xfrm>
          <a:prstGeom prst="rect">
            <a:avLst/>
          </a:prstGeom>
          <a:solidFill>
            <a:srgbClr val="FF0000"/>
          </a:solidFill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Red</a:t>
            </a:r>
          </a:p>
        </p:txBody>
      </p:sp>
      <p:sp>
        <p:nvSpPr>
          <p:cNvPr id="40" name="TextBox 39"/>
          <p:cNvSpPr txBox="1"/>
          <p:nvPr/>
        </p:nvSpPr>
        <p:spPr>
          <a:xfrm rot="-1200000">
            <a:off x="6072638" y="2866644"/>
            <a:ext cx="556563" cy="338554"/>
          </a:xfrm>
          <a:prstGeom prst="rect">
            <a:avLst/>
          </a:prstGeom>
          <a:solidFill>
            <a:srgbClr val="FF0000"/>
          </a:solidFill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Red</a:t>
            </a:r>
          </a:p>
        </p:txBody>
      </p:sp>
      <p:sp>
        <p:nvSpPr>
          <p:cNvPr id="41" name="TextBox 40"/>
          <p:cNvSpPr txBox="1"/>
          <p:nvPr/>
        </p:nvSpPr>
        <p:spPr>
          <a:xfrm rot="1080000">
            <a:off x="4225065" y="3941584"/>
            <a:ext cx="752129" cy="338554"/>
          </a:xfrm>
          <a:prstGeom prst="rect">
            <a:avLst/>
          </a:prstGeom>
          <a:solidFill>
            <a:srgbClr val="990099"/>
          </a:solidFill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Violet</a:t>
            </a:r>
          </a:p>
        </p:txBody>
      </p:sp>
      <p:sp>
        <p:nvSpPr>
          <p:cNvPr id="42" name="TextBox 41"/>
          <p:cNvSpPr txBox="1"/>
          <p:nvPr/>
        </p:nvSpPr>
        <p:spPr>
          <a:xfrm rot="18539210">
            <a:off x="5967234" y="3531906"/>
            <a:ext cx="752129" cy="338554"/>
          </a:xfrm>
          <a:prstGeom prst="rect">
            <a:avLst/>
          </a:prstGeom>
          <a:solidFill>
            <a:srgbClr val="990099"/>
          </a:solidFill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Violet</a:t>
            </a:r>
          </a:p>
        </p:txBody>
      </p:sp>
      <p:sp>
        <p:nvSpPr>
          <p:cNvPr id="43" name="TextBox 42"/>
          <p:cNvSpPr txBox="1"/>
          <p:nvPr/>
        </p:nvSpPr>
        <p:spPr>
          <a:xfrm rot="-1800000">
            <a:off x="7372537" y="2539021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White light</a:t>
            </a:r>
            <a:endParaRPr lang="en-US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9" name="Right Triangle 48"/>
          <p:cNvSpPr/>
          <p:nvPr/>
        </p:nvSpPr>
        <p:spPr>
          <a:xfrm flipH="1">
            <a:off x="457200" y="285750"/>
            <a:ext cx="1828800" cy="91440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  <a:scene3d>
            <a:camera prst="perspectiveLeft" fov="0">
              <a:rot lat="0" lon="1199977" rev="0"/>
            </a:camera>
            <a:lightRig rig="chilly" dir="t">
              <a:rot lat="0" lon="0" rev="18480000"/>
            </a:lightRig>
          </a:scene3d>
          <a:sp3d extrusionH="381000"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ight Triangle 49"/>
          <p:cNvSpPr/>
          <p:nvPr/>
        </p:nvSpPr>
        <p:spPr>
          <a:xfrm flipV="1">
            <a:off x="457484" y="285750"/>
            <a:ext cx="1828800" cy="91440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  <a:scene3d>
            <a:camera prst="perspectiveLeft" fov="0">
              <a:rot lat="0" lon="20400000" rev="0"/>
            </a:camera>
            <a:lightRig rig="chilly" dir="t">
              <a:rot lat="0" lon="0" rev="18480000"/>
            </a:lightRig>
          </a:scene3d>
          <a:sp3d extrusionH="381000"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711204" y="704182"/>
            <a:ext cx="4979153" cy="53457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600462" y="297782"/>
            <a:ext cx="5171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RECOMBINATION OF WHITE LIGHT</a:t>
            </a:r>
          </a:p>
        </p:txBody>
      </p:sp>
      <p:sp>
        <p:nvSpPr>
          <p:cNvPr id="51" name="Rounded Rectangular Callout 50"/>
          <p:cNvSpPr/>
          <p:nvPr/>
        </p:nvSpPr>
        <p:spPr>
          <a:xfrm>
            <a:off x="2666998" y="837294"/>
            <a:ext cx="3762831" cy="676098"/>
          </a:xfrm>
          <a:prstGeom prst="wedgeRoundRectCallout">
            <a:avLst>
              <a:gd name="adj1" fmla="val -72932"/>
              <a:gd name="adj2" fmla="val -33454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Glass can be consider as a combination of two inverted prism.</a:t>
            </a:r>
            <a:endParaRPr lang="en-US" sz="1600" b="1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2" name="Rounded Rectangular Callout 51"/>
          <p:cNvSpPr/>
          <p:nvPr/>
        </p:nvSpPr>
        <p:spPr>
          <a:xfrm>
            <a:off x="2590800" y="838589"/>
            <a:ext cx="2743201" cy="676098"/>
          </a:xfrm>
          <a:prstGeom prst="wedgeRoundRectCallout">
            <a:avLst>
              <a:gd name="adj1" fmla="val -73001"/>
              <a:gd name="adj2" fmla="val -33845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Hence there is no dispersion in a glass slab</a:t>
            </a:r>
            <a:endParaRPr lang="en-US" sz="1600" b="1" dirty="0">
              <a:solidFill>
                <a:prstClr val="black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6473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0" presetClass="path" presetSubtype="0" accel="50000" decel="5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 0 " pathEditMode="relative" ptsTypes="AA">
                                      <p:cBhvr>
                                        <p:cTn id="1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0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 0 " pathEditMode="relative" ptsTypes="AA">
                                      <p:cBhvr>
                                        <p:cTn id="1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6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  <p:bldP spid="49" grpId="0" animBg="1"/>
      <p:bldP spid="49" grpId="1" animBg="1"/>
      <p:bldP spid="50" grpId="0" animBg="1"/>
      <p:bldP spid="50" grpId="1" animBg="1"/>
      <p:bldP spid="53" grpId="0" animBg="1"/>
      <p:bldP spid="54" grpId="0"/>
      <p:bldP spid="51" grpId="0" animBg="1"/>
      <p:bldP spid="51" grpId="1" animBg="1"/>
      <p:bldP spid="52" grpId="0" animBg="1"/>
      <p:bldP spid="52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322</Words>
  <Application>Microsoft Office PowerPoint</Application>
  <PresentationFormat>On-screen Show (16:9)</PresentationFormat>
  <Paragraphs>89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Aharoni</vt:lpstr>
      <vt:lpstr>Arial</vt:lpstr>
      <vt:lpstr>Arial Black</vt:lpstr>
      <vt:lpstr>Bookman Old Style</vt:lpstr>
      <vt:lpstr>Broadway</vt:lpstr>
      <vt:lpstr>Calibri</vt:lpstr>
      <vt:lpstr>Symbol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Siddhi Chavan</dc:creator>
  <cp:lastModifiedBy>T.S BORA</cp:lastModifiedBy>
  <cp:revision>4</cp:revision>
  <dcterms:created xsi:type="dcterms:W3CDTF">2019-06-28T11:39:33Z</dcterms:created>
  <dcterms:modified xsi:type="dcterms:W3CDTF">2022-04-25T03:17:21Z</dcterms:modified>
</cp:coreProperties>
</file>